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685d30c3a43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fc9f45a4e47cc"/>
  </p:sldMasterIdLst>
  <p:sldIdLst>
    <p:sldId xmlns:r="http://schemas.openxmlformats.org/officeDocument/2006/relationships" id="256" r:id="R7cff154a3e354782"/>
    <p:sldId xmlns:r="http://schemas.openxmlformats.org/officeDocument/2006/relationships" id="257" r:id="R45395f957b8f44e7"/>
    <p:sldId xmlns:r="http://schemas.openxmlformats.org/officeDocument/2006/relationships" id="258" r:id="R00d90a1ef6164aba"/>
    <p:sldId xmlns:r="http://schemas.openxmlformats.org/officeDocument/2006/relationships" id="259" r:id="Re006d5cb2a5140cb"/>
    <p:sldId xmlns:r="http://schemas.openxmlformats.org/officeDocument/2006/relationships" id="260" r:id="R72b09266aedd4155"/>
    <p:sldId xmlns:r="http://schemas.openxmlformats.org/officeDocument/2006/relationships" id="261" r:id="Rb39f2e6d59484be7"/>
    <p:sldId xmlns:r="http://schemas.openxmlformats.org/officeDocument/2006/relationships" id="262" r:id="Re5e24c7948b74a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fc9f45a4e47cc" /><Relationship Type="http://schemas.openxmlformats.org/officeDocument/2006/relationships/slide" Target="/ppt/slides/slide1.xml" Id="R7cff154a3e354782" /><Relationship Type="http://schemas.openxmlformats.org/officeDocument/2006/relationships/slide" Target="/ppt/slides/slide2.xml" Id="R45395f957b8f44e7" /><Relationship Type="http://schemas.openxmlformats.org/officeDocument/2006/relationships/slide" Target="/ppt/slides/slide3.xml" Id="R00d90a1ef6164aba" /><Relationship Type="http://schemas.openxmlformats.org/officeDocument/2006/relationships/slide" Target="/ppt/slides/slide4.xml" Id="Re006d5cb2a5140cb" /><Relationship Type="http://schemas.openxmlformats.org/officeDocument/2006/relationships/slide" Target="/ppt/slides/slide5.xml" Id="R72b09266aedd4155" /><Relationship Type="http://schemas.openxmlformats.org/officeDocument/2006/relationships/slide" Target="/ppt/slides/slide6.xml" Id="Rb39f2e6d59484be7" /><Relationship Type="http://schemas.openxmlformats.org/officeDocument/2006/relationships/slide" Target="/ppt/slides/slide7.xml" Id="Re5e24c7948b74a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b0cc4931c4d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c5db9587e4f58" /><Relationship Type="http://schemas.openxmlformats.org/officeDocument/2006/relationships/theme" Target="/ppt/slideMasters/theme/theme1.xml" Id="Rb66ba926b1de4f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cc5db9587e4f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96f4d867945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5362bbbe74c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87a952cc5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cae00a323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a40a370f244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0d21fca9948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26d8ca9694b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MONTØRGRUPPEN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MONTØRGRUPPEN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4 915 033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6 085 516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6 121 683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GISKE JOHNNY PAUL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HAUGVALDSTAD EIVIND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HÅVERSEN HÅKON FRYDENDAL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KNUT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RUNE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LUNDE OVE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Rogaland Elektro, Auglendsmyrå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MONTØRGRUPPEN AS</a:t>
            </a:r>
          </a:p>
        </p:txBody>
      </p:sp>
    </p:spTree>
  </p:cSld>
  <p:clrMapOvr>
    <a:masterClrMapping xmlns:a="http://schemas.openxmlformats.org/drawingml/2006/main"/>
  </p:clrMapOvr>
</p:sld>
</file>