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da73cbfb2243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2c242c85e9466f"/>
  </p:sldMasterIdLst>
  <p:sldIdLst>
    <p:sldId xmlns:r="http://schemas.openxmlformats.org/officeDocument/2006/relationships" id="256" r:id="R33152c3523bd4e6a"/>
    <p:sldId xmlns:r="http://schemas.openxmlformats.org/officeDocument/2006/relationships" id="257" r:id="R6504f03e81e144c5"/>
    <p:sldId xmlns:r="http://schemas.openxmlformats.org/officeDocument/2006/relationships" id="258" r:id="R7b47e742ae8f4e1f"/>
    <p:sldId xmlns:r="http://schemas.openxmlformats.org/officeDocument/2006/relationships" id="259" r:id="R6c3886b977ef438a"/>
    <p:sldId xmlns:r="http://schemas.openxmlformats.org/officeDocument/2006/relationships" id="260" r:id="Rabeabc06ba5f4766"/>
    <p:sldId xmlns:r="http://schemas.openxmlformats.org/officeDocument/2006/relationships" id="261" r:id="R20e2a676974b403e"/>
    <p:sldId xmlns:r="http://schemas.openxmlformats.org/officeDocument/2006/relationships" id="262" r:id="R64a226e58a7943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2c242c85e9466f" /><Relationship Type="http://schemas.openxmlformats.org/officeDocument/2006/relationships/slide" Target="/ppt/slides/slide1.xml" Id="R33152c3523bd4e6a" /><Relationship Type="http://schemas.openxmlformats.org/officeDocument/2006/relationships/slide" Target="/ppt/slides/slide2.xml" Id="R6504f03e81e144c5" /><Relationship Type="http://schemas.openxmlformats.org/officeDocument/2006/relationships/slide" Target="/ppt/slides/slide3.xml" Id="R7b47e742ae8f4e1f" /><Relationship Type="http://schemas.openxmlformats.org/officeDocument/2006/relationships/slide" Target="/ppt/slides/slide4.xml" Id="R6c3886b977ef438a" /><Relationship Type="http://schemas.openxmlformats.org/officeDocument/2006/relationships/slide" Target="/ppt/slides/slide5.xml" Id="Rabeabc06ba5f4766" /><Relationship Type="http://schemas.openxmlformats.org/officeDocument/2006/relationships/slide" Target="/ppt/slides/slide6.xml" Id="R20e2a676974b403e" /><Relationship Type="http://schemas.openxmlformats.org/officeDocument/2006/relationships/slide" Target="/ppt/slides/slide7.xml" Id="R64a226e58a7943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a4b1a33fa43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77ca706d141c4" /><Relationship Type="http://schemas.openxmlformats.org/officeDocument/2006/relationships/theme" Target="/ppt/slideMasters/theme/theme1.xml" Id="R609c5f87f3db42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a77ca706d1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1756dcc154e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7c4505e1143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a004d947941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e8ecc14be48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20f11ec2446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cfa66b71545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9a1d6179043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SERIANA AS ble etablert [år] og holder til i Harøy.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101 537 147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100 982 031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99 157 071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901 033 421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928 070 384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HIAWATA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TINKERBELL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LARGIEMORE AS  –  17,4 %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 PÅL P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BRUBÆK MARIT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BRUBÆK KAROLINE MARIE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6296 Harøy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997 486 455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SERIANA AS</a:t>
            </a:r>
          </a:p>
        </p:txBody>
      </p:sp>
    </p:spTree>
  </p:cSld>
  <p:clrMapOvr>
    <a:masterClrMapping xmlns:a="http://schemas.openxmlformats.org/drawingml/2006/main"/>
  </p:clrMapOvr>
</p:sld>
</file>