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4f16532ee44b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1be685ff31414c"/>
  </p:sldMasterIdLst>
  <p:sldIdLst>
    <p:sldId xmlns:r="http://schemas.openxmlformats.org/officeDocument/2006/relationships" id="256" r:id="Re6a973e382ea4a18"/>
    <p:sldId xmlns:r="http://schemas.openxmlformats.org/officeDocument/2006/relationships" id="257" r:id="Rac193d88ee0d43ac"/>
    <p:sldId xmlns:r="http://schemas.openxmlformats.org/officeDocument/2006/relationships" id="258" r:id="Rfd235657d9814ac3"/>
    <p:sldId xmlns:r="http://schemas.openxmlformats.org/officeDocument/2006/relationships" id="259" r:id="R88f8aad62c2a44fc"/>
    <p:sldId xmlns:r="http://schemas.openxmlformats.org/officeDocument/2006/relationships" id="260" r:id="R30c977e2959c4df3"/>
    <p:sldId xmlns:r="http://schemas.openxmlformats.org/officeDocument/2006/relationships" id="261" r:id="R3ef2f286ea0c4cde"/>
    <p:sldId xmlns:r="http://schemas.openxmlformats.org/officeDocument/2006/relationships" id="262" r:id="R3728741a7e5145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1be685ff31414c" /><Relationship Type="http://schemas.openxmlformats.org/officeDocument/2006/relationships/slide" Target="/ppt/slides/slide1.xml" Id="Re6a973e382ea4a18" /><Relationship Type="http://schemas.openxmlformats.org/officeDocument/2006/relationships/slide" Target="/ppt/slides/slide2.xml" Id="Rac193d88ee0d43ac" /><Relationship Type="http://schemas.openxmlformats.org/officeDocument/2006/relationships/slide" Target="/ppt/slides/slide3.xml" Id="Rfd235657d9814ac3" /><Relationship Type="http://schemas.openxmlformats.org/officeDocument/2006/relationships/slide" Target="/ppt/slides/slide4.xml" Id="R88f8aad62c2a44fc" /><Relationship Type="http://schemas.openxmlformats.org/officeDocument/2006/relationships/slide" Target="/ppt/slides/slide5.xml" Id="R30c977e2959c4df3" /><Relationship Type="http://schemas.openxmlformats.org/officeDocument/2006/relationships/slide" Target="/ppt/slides/slide6.xml" Id="R3ef2f286ea0c4cde" /><Relationship Type="http://schemas.openxmlformats.org/officeDocument/2006/relationships/slide" Target="/ppt/slides/slide7.xml" Id="R3728741a7e5145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edfaf5b9a42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53f4b5c2c4fd6" /><Relationship Type="http://schemas.openxmlformats.org/officeDocument/2006/relationships/theme" Target="/ppt/slideMasters/theme/theme1.xml" Id="R0941e80b1d7b4f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653f4b5c2c4f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dc176fcff46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3784ca49842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93aa6831b43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6580b9380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0528c5fb64f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4308b774c47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d4c438c0445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GILDEVANGEN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GILDEVANGEN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42 173 958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42 574 853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SKJELBRED LEIF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7604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