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367c6db82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126caf98c4067"/>
  </p:sldMasterIdLst>
  <p:sldIdLst>
    <p:sldId xmlns:r="http://schemas.openxmlformats.org/officeDocument/2006/relationships" id="256" r:id="R11c53c0833544c52"/>
    <p:sldId xmlns:r="http://schemas.openxmlformats.org/officeDocument/2006/relationships" id="257" r:id="Re460b538a4f54a8c"/>
    <p:sldId xmlns:r="http://schemas.openxmlformats.org/officeDocument/2006/relationships" id="258" r:id="R1a2e370f37c945f8"/>
    <p:sldId xmlns:r="http://schemas.openxmlformats.org/officeDocument/2006/relationships" id="259" r:id="R66cef38eb4f749ba"/>
    <p:sldId xmlns:r="http://schemas.openxmlformats.org/officeDocument/2006/relationships" id="260" r:id="Rdce219b9a534431c"/>
    <p:sldId xmlns:r="http://schemas.openxmlformats.org/officeDocument/2006/relationships" id="261" r:id="R2ecdefbf43c0495b"/>
    <p:sldId xmlns:r="http://schemas.openxmlformats.org/officeDocument/2006/relationships" id="262" r:id="Rdb3331aca75f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126caf98c4067" /><Relationship Type="http://schemas.openxmlformats.org/officeDocument/2006/relationships/slide" Target="/ppt/slides/slide1.xml" Id="R11c53c0833544c52" /><Relationship Type="http://schemas.openxmlformats.org/officeDocument/2006/relationships/slide" Target="/ppt/slides/slide2.xml" Id="Re460b538a4f54a8c" /><Relationship Type="http://schemas.openxmlformats.org/officeDocument/2006/relationships/slide" Target="/ppt/slides/slide3.xml" Id="R1a2e370f37c945f8" /><Relationship Type="http://schemas.openxmlformats.org/officeDocument/2006/relationships/slide" Target="/ppt/slides/slide4.xml" Id="R66cef38eb4f749ba" /><Relationship Type="http://schemas.openxmlformats.org/officeDocument/2006/relationships/slide" Target="/ppt/slides/slide5.xml" Id="Rdce219b9a534431c" /><Relationship Type="http://schemas.openxmlformats.org/officeDocument/2006/relationships/slide" Target="/ppt/slides/slide6.xml" Id="R2ecdefbf43c0495b" /><Relationship Type="http://schemas.openxmlformats.org/officeDocument/2006/relationships/slide" Target="/ppt/slides/slide7.xml" Id="Rdb3331aca75f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75b01b56a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358d91a844073" /><Relationship Type="http://schemas.openxmlformats.org/officeDocument/2006/relationships/theme" Target="/ppt/slideMasters/theme/theme1.xml" Id="R803aa1b1721a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358d91a84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e7f1e2287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7263f6622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a00757173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582b193ca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43326a0b9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813ec9c540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f42800eef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34 010 892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54 286 336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