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a94922b48b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de859d93a492b"/>
  </p:sldMasterIdLst>
  <p:sldIdLst>
    <p:sldId xmlns:r="http://schemas.openxmlformats.org/officeDocument/2006/relationships" id="256" r:id="R01abe1613b8546ce"/>
    <p:sldId xmlns:r="http://schemas.openxmlformats.org/officeDocument/2006/relationships" id="257" r:id="R4f976863bd3d4f9f"/>
    <p:sldId xmlns:r="http://schemas.openxmlformats.org/officeDocument/2006/relationships" id="258" r:id="Rbf63fd49ca174c42"/>
    <p:sldId xmlns:r="http://schemas.openxmlformats.org/officeDocument/2006/relationships" id="259" r:id="Rd0110848f5aa4eb3"/>
    <p:sldId xmlns:r="http://schemas.openxmlformats.org/officeDocument/2006/relationships" id="260" r:id="R1099ef9daa6a4376"/>
    <p:sldId xmlns:r="http://schemas.openxmlformats.org/officeDocument/2006/relationships" id="261" r:id="R449233670d0746d1"/>
    <p:sldId xmlns:r="http://schemas.openxmlformats.org/officeDocument/2006/relationships" id="262" r:id="Refb74f96de784e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de859d93a492b" /><Relationship Type="http://schemas.openxmlformats.org/officeDocument/2006/relationships/slide" Target="/ppt/slides/slide1.xml" Id="R01abe1613b8546ce" /><Relationship Type="http://schemas.openxmlformats.org/officeDocument/2006/relationships/slide" Target="/ppt/slides/slide2.xml" Id="R4f976863bd3d4f9f" /><Relationship Type="http://schemas.openxmlformats.org/officeDocument/2006/relationships/slide" Target="/ppt/slides/slide3.xml" Id="Rbf63fd49ca174c42" /><Relationship Type="http://schemas.openxmlformats.org/officeDocument/2006/relationships/slide" Target="/ppt/slides/slide4.xml" Id="Rd0110848f5aa4eb3" /><Relationship Type="http://schemas.openxmlformats.org/officeDocument/2006/relationships/slide" Target="/ppt/slides/slide5.xml" Id="R1099ef9daa6a4376" /><Relationship Type="http://schemas.openxmlformats.org/officeDocument/2006/relationships/slide" Target="/ppt/slides/slide6.xml" Id="R449233670d0746d1" /><Relationship Type="http://schemas.openxmlformats.org/officeDocument/2006/relationships/slide" Target="/ppt/slides/slide7.xml" Id="Refb74f96de784e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6e33491cc49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18a6c4c0b467b" /><Relationship Type="http://schemas.openxmlformats.org/officeDocument/2006/relationships/theme" Target="/ppt/slideMasters/theme/theme1.xml" Id="Rb0b74077205e4c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318a6c4c0b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08660e35b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f1b003d0047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bcefea854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da1405b3e41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2dfb929e74e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0c00e4a6340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3faf5201d4c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