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8df4bab67a48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aaa8d255c94cb3"/>
  </p:sldMasterIdLst>
  <p:sldIdLst>
    <p:sldId xmlns:r="http://schemas.openxmlformats.org/officeDocument/2006/relationships" id="256" r:id="Re0fa76db6b9740d9"/>
    <p:sldId xmlns:r="http://schemas.openxmlformats.org/officeDocument/2006/relationships" id="257" r:id="R11f2b384a7514d8e"/>
    <p:sldId xmlns:r="http://schemas.openxmlformats.org/officeDocument/2006/relationships" id="258" r:id="R1bcbc2a3e5ca41d2"/>
    <p:sldId xmlns:r="http://schemas.openxmlformats.org/officeDocument/2006/relationships" id="259" r:id="Rc3dbb71c06da4fff"/>
    <p:sldId xmlns:r="http://schemas.openxmlformats.org/officeDocument/2006/relationships" id="260" r:id="R94788150691c443b"/>
    <p:sldId xmlns:r="http://schemas.openxmlformats.org/officeDocument/2006/relationships" id="261" r:id="R1ce553aa191a40a1"/>
    <p:sldId xmlns:r="http://schemas.openxmlformats.org/officeDocument/2006/relationships" id="262" r:id="R0c39f27170e84d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aaa8d255c94cb3" /><Relationship Type="http://schemas.openxmlformats.org/officeDocument/2006/relationships/slide" Target="/ppt/slides/slide1.xml" Id="Re0fa76db6b9740d9" /><Relationship Type="http://schemas.openxmlformats.org/officeDocument/2006/relationships/slide" Target="/ppt/slides/slide2.xml" Id="R11f2b384a7514d8e" /><Relationship Type="http://schemas.openxmlformats.org/officeDocument/2006/relationships/slide" Target="/ppt/slides/slide3.xml" Id="R1bcbc2a3e5ca41d2" /><Relationship Type="http://schemas.openxmlformats.org/officeDocument/2006/relationships/slide" Target="/ppt/slides/slide4.xml" Id="Rc3dbb71c06da4fff" /><Relationship Type="http://schemas.openxmlformats.org/officeDocument/2006/relationships/slide" Target="/ppt/slides/slide5.xml" Id="R94788150691c443b" /><Relationship Type="http://schemas.openxmlformats.org/officeDocument/2006/relationships/slide" Target="/ppt/slides/slide6.xml" Id="R1ce553aa191a40a1" /><Relationship Type="http://schemas.openxmlformats.org/officeDocument/2006/relationships/slide" Target="/ppt/slides/slide7.xml" Id="R0c39f27170e84d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66ccb7ca194f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395a7931b4c8f" /><Relationship Type="http://schemas.openxmlformats.org/officeDocument/2006/relationships/theme" Target="/ppt/slideMasters/theme/theme1.xml" Id="R2905253fb70941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8395a7931b4c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059e697b94f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e7d6006f441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aa7a7201749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6ffb77d024a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3f88e0cbb48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492a7e7b141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d20dfae0244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TORES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TORES VVS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2 816 538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RAANESS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Melhusvegen 340A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tore@toresvvs.no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997 223 152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TORES VVS AS</a:t>
            </a:r>
          </a:p>
        </p:txBody>
      </p:sp>
    </p:spTree>
  </p:cSld>
  <p:clrMapOvr>
    <a:masterClrMapping xmlns:a="http://schemas.openxmlformats.org/drawingml/2006/main"/>
  </p:clrMapOvr>
</p:sld>
</file>