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6f9472a1ff46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2944a5188c4518"/>
  </p:sldMasterIdLst>
  <p:sldIdLst>
    <p:sldId xmlns:r="http://schemas.openxmlformats.org/officeDocument/2006/relationships" id="256" r:id="R2f3eebd21e1f4e9a"/>
    <p:sldId xmlns:r="http://schemas.openxmlformats.org/officeDocument/2006/relationships" id="257" r:id="Rf399a70ff6d34211"/>
    <p:sldId xmlns:r="http://schemas.openxmlformats.org/officeDocument/2006/relationships" id="258" r:id="R0ec68d5a69e84c23"/>
    <p:sldId xmlns:r="http://schemas.openxmlformats.org/officeDocument/2006/relationships" id="259" r:id="R824c093539eb4402"/>
    <p:sldId xmlns:r="http://schemas.openxmlformats.org/officeDocument/2006/relationships" id="260" r:id="Ref538fa368464a9d"/>
    <p:sldId xmlns:r="http://schemas.openxmlformats.org/officeDocument/2006/relationships" id="261" r:id="R959d4d3bdd6347c0"/>
    <p:sldId xmlns:r="http://schemas.openxmlformats.org/officeDocument/2006/relationships" id="262" r:id="Ra1d32de3897c4a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944a5188c4518" /><Relationship Type="http://schemas.openxmlformats.org/officeDocument/2006/relationships/slide" Target="/ppt/slides/slide1.xml" Id="R2f3eebd21e1f4e9a" /><Relationship Type="http://schemas.openxmlformats.org/officeDocument/2006/relationships/slide" Target="/ppt/slides/slide2.xml" Id="Rf399a70ff6d34211" /><Relationship Type="http://schemas.openxmlformats.org/officeDocument/2006/relationships/slide" Target="/ppt/slides/slide3.xml" Id="R0ec68d5a69e84c23" /><Relationship Type="http://schemas.openxmlformats.org/officeDocument/2006/relationships/slide" Target="/ppt/slides/slide4.xml" Id="R824c093539eb4402" /><Relationship Type="http://schemas.openxmlformats.org/officeDocument/2006/relationships/slide" Target="/ppt/slides/slide5.xml" Id="Ref538fa368464a9d" /><Relationship Type="http://schemas.openxmlformats.org/officeDocument/2006/relationships/slide" Target="/ppt/slides/slide6.xml" Id="R959d4d3bdd6347c0" /><Relationship Type="http://schemas.openxmlformats.org/officeDocument/2006/relationships/slide" Target="/ppt/slides/slide7.xml" Id="Ra1d32de3897c4a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be0903a24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6cd97f837419b" /><Relationship Type="http://schemas.openxmlformats.org/officeDocument/2006/relationships/theme" Target="/ppt/slideMasters/theme/theme1.xml" Id="R07066d9d62a14f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96cd97f83741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b2a0cd9e9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2602f994847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83b45aed043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cda6a31b547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744d84b9148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1259839da48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c2d64e0c442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LÁSSE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LÁSSE RØR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10 993 371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PERSEN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Ildskogmoen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post@lasseror.no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997 203 593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