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d7a8ad273141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e2e2254e214ae7"/>
  </p:sldMasterIdLst>
  <p:sldIdLst>
    <p:sldId xmlns:r="http://schemas.openxmlformats.org/officeDocument/2006/relationships" id="256" r:id="Rd18f7f71eef948d2"/>
    <p:sldId xmlns:r="http://schemas.openxmlformats.org/officeDocument/2006/relationships" id="257" r:id="R22a4f978c0c34c1d"/>
    <p:sldId xmlns:r="http://schemas.openxmlformats.org/officeDocument/2006/relationships" id="258" r:id="R7686cd8a31c84582"/>
    <p:sldId xmlns:r="http://schemas.openxmlformats.org/officeDocument/2006/relationships" id="259" r:id="Rfe3ae4d30b5e45e3"/>
    <p:sldId xmlns:r="http://schemas.openxmlformats.org/officeDocument/2006/relationships" id="260" r:id="R91d05d1e0e8a4195"/>
    <p:sldId xmlns:r="http://schemas.openxmlformats.org/officeDocument/2006/relationships" id="261" r:id="Rdc9d017366a946b3"/>
    <p:sldId xmlns:r="http://schemas.openxmlformats.org/officeDocument/2006/relationships" id="262" r:id="Rf21ecd971e3845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e2e2254e214ae7" /><Relationship Type="http://schemas.openxmlformats.org/officeDocument/2006/relationships/slide" Target="/ppt/slides/slide1.xml" Id="Rd18f7f71eef948d2" /><Relationship Type="http://schemas.openxmlformats.org/officeDocument/2006/relationships/slide" Target="/ppt/slides/slide2.xml" Id="R22a4f978c0c34c1d" /><Relationship Type="http://schemas.openxmlformats.org/officeDocument/2006/relationships/slide" Target="/ppt/slides/slide3.xml" Id="R7686cd8a31c84582" /><Relationship Type="http://schemas.openxmlformats.org/officeDocument/2006/relationships/slide" Target="/ppt/slides/slide4.xml" Id="Rfe3ae4d30b5e45e3" /><Relationship Type="http://schemas.openxmlformats.org/officeDocument/2006/relationships/slide" Target="/ppt/slides/slide5.xml" Id="R91d05d1e0e8a4195" /><Relationship Type="http://schemas.openxmlformats.org/officeDocument/2006/relationships/slide" Target="/ppt/slides/slide6.xml" Id="Rdc9d017366a946b3" /><Relationship Type="http://schemas.openxmlformats.org/officeDocument/2006/relationships/slide" Target="/ppt/slides/slide7.xml" Id="Rf21ecd971e3845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7c9f0121634b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0c16af968495a" /><Relationship Type="http://schemas.openxmlformats.org/officeDocument/2006/relationships/theme" Target="/ppt/slideMasters/theme/theme1.xml" Id="R77c89bbadd244a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50c16af96849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6fee6823b46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9938b5b9741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ab9ccb66942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38a9933114a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64c11c96a4f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61186fa0e4a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66f1d8c8b48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BERTELSEN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BERTELSEN HOLDING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−140 894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877 696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14 282 502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14 332 875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BERTELSEN ØRJAN STÅLE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2815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997 202 074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