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45c43cae0840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1905f268d84388"/>
  </p:sldMasterIdLst>
  <p:sldIdLst>
    <p:sldId xmlns:r="http://schemas.openxmlformats.org/officeDocument/2006/relationships" id="256" r:id="R1aa17c478613474d"/>
    <p:sldId xmlns:r="http://schemas.openxmlformats.org/officeDocument/2006/relationships" id="257" r:id="Ra39a9589a954486c"/>
    <p:sldId xmlns:r="http://schemas.openxmlformats.org/officeDocument/2006/relationships" id="258" r:id="R86b160c0c8a04409"/>
    <p:sldId xmlns:r="http://schemas.openxmlformats.org/officeDocument/2006/relationships" id="259" r:id="Ref6c44e5b1944ea7"/>
    <p:sldId xmlns:r="http://schemas.openxmlformats.org/officeDocument/2006/relationships" id="260" r:id="R37d51f9b3ced4357"/>
    <p:sldId xmlns:r="http://schemas.openxmlformats.org/officeDocument/2006/relationships" id="261" r:id="R98cd178f0a53406d"/>
    <p:sldId xmlns:r="http://schemas.openxmlformats.org/officeDocument/2006/relationships" id="262" r:id="R6625c45a012d44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1905f268d84388" /><Relationship Type="http://schemas.openxmlformats.org/officeDocument/2006/relationships/slide" Target="/ppt/slides/slide1.xml" Id="R1aa17c478613474d" /><Relationship Type="http://schemas.openxmlformats.org/officeDocument/2006/relationships/slide" Target="/ppt/slides/slide2.xml" Id="Ra39a9589a954486c" /><Relationship Type="http://schemas.openxmlformats.org/officeDocument/2006/relationships/slide" Target="/ppt/slides/slide3.xml" Id="R86b160c0c8a04409" /><Relationship Type="http://schemas.openxmlformats.org/officeDocument/2006/relationships/slide" Target="/ppt/slides/slide4.xml" Id="Ref6c44e5b1944ea7" /><Relationship Type="http://schemas.openxmlformats.org/officeDocument/2006/relationships/slide" Target="/ppt/slides/slide5.xml" Id="R37d51f9b3ced4357" /><Relationship Type="http://schemas.openxmlformats.org/officeDocument/2006/relationships/slide" Target="/ppt/slides/slide6.xml" Id="R98cd178f0a53406d" /><Relationship Type="http://schemas.openxmlformats.org/officeDocument/2006/relationships/slide" Target="/ppt/slides/slide7.xml" Id="R6625c45a012d44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ec3adfd2a84d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18fbe35934c40" /><Relationship Type="http://schemas.openxmlformats.org/officeDocument/2006/relationships/theme" Target="/ppt/slideMasters/theme/theme1.xml" Id="R1e8d93c5330c45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c18fbe35934c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03b0ba7d14d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95e0adb5943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f36d89ed247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e382d57a441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ba3409ad145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b4bbef02045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0df60a3734e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 TALL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 TALL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10 391 861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344 804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4 200 923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BOLIGFORVALTERNE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Karoline Kristiansens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46 46 46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kontakt@alletall.no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