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e258b598942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6c847a305d481a"/>
  </p:sldMasterIdLst>
  <p:sldIdLst>
    <p:sldId xmlns:r="http://schemas.openxmlformats.org/officeDocument/2006/relationships" id="256" r:id="R766026583e44468d"/>
    <p:sldId xmlns:r="http://schemas.openxmlformats.org/officeDocument/2006/relationships" id="257" r:id="R67e87e47505149ec"/>
    <p:sldId xmlns:r="http://schemas.openxmlformats.org/officeDocument/2006/relationships" id="258" r:id="Rc19f326d31694236"/>
    <p:sldId xmlns:r="http://schemas.openxmlformats.org/officeDocument/2006/relationships" id="259" r:id="Rd213179df59146e5"/>
    <p:sldId xmlns:r="http://schemas.openxmlformats.org/officeDocument/2006/relationships" id="260" r:id="Ra1126030313d48ea"/>
    <p:sldId xmlns:r="http://schemas.openxmlformats.org/officeDocument/2006/relationships" id="261" r:id="R76553c5646d445d9"/>
    <p:sldId xmlns:r="http://schemas.openxmlformats.org/officeDocument/2006/relationships" id="262" r:id="R024f9a24f4e2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6c847a305d481a" /><Relationship Type="http://schemas.openxmlformats.org/officeDocument/2006/relationships/slide" Target="/ppt/slides/slide1.xml" Id="R766026583e44468d" /><Relationship Type="http://schemas.openxmlformats.org/officeDocument/2006/relationships/slide" Target="/ppt/slides/slide2.xml" Id="R67e87e47505149ec" /><Relationship Type="http://schemas.openxmlformats.org/officeDocument/2006/relationships/slide" Target="/ppt/slides/slide3.xml" Id="Rc19f326d31694236" /><Relationship Type="http://schemas.openxmlformats.org/officeDocument/2006/relationships/slide" Target="/ppt/slides/slide4.xml" Id="Rd213179df59146e5" /><Relationship Type="http://schemas.openxmlformats.org/officeDocument/2006/relationships/slide" Target="/ppt/slides/slide5.xml" Id="Ra1126030313d48ea" /><Relationship Type="http://schemas.openxmlformats.org/officeDocument/2006/relationships/slide" Target="/ppt/slides/slide6.xml" Id="R76553c5646d445d9" /><Relationship Type="http://schemas.openxmlformats.org/officeDocument/2006/relationships/slide" Target="/ppt/slides/slide7.xml" Id="R024f9a24f4e2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35238952b41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367a2269e488b" /><Relationship Type="http://schemas.openxmlformats.org/officeDocument/2006/relationships/theme" Target="/ppt/slideMasters/theme/theme1.xml" Id="R8f6f78649e11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7367a2269e48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65fb95c95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a815cc25d41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30a9474fc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d7dbac90b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5a5fc703f4b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fe83afa9749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c7ac5ea9e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BEST WANG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 WANG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185 912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WANG ZHONGYUAN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Zhongyuan Wang, Frydenhaugen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3516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61 90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bestwangas@gmail.com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997 020 421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BEST WANG AS</a:t>
            </a:r>
          </a:p>
        </p:txBody>
      </p:sp>
    </p:spTree>
  </p:cSld>
  <p:clrMapOvr>
    <a:masterClrMapping xmlns:a="http://schemas.openxmlformats.org/drawingml/2006/main"/>
  </p:clrMapOvr>
</p:sld>
</file>