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f6ca34644fb4b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dd5c7d3d5104a57"/>
  </p:sldMasterIdLst>
  <p:sldIdLst>
    <p:sldId xmlns:r="http://schemas.openxmlformats.org/officeDocument/2006/relationships" id="256" r:id="R67312ab336ef4e8a"/>
    <p:sldId xmlns:r="http://schemas.openxmlformats.org/officeDocument/2006/relationships" id="257" r:id="Ra68fe48207f242b6"/>
    <p:sldId xmlns:r="http://schemas.openxmlformats.org/officeDocument/2006/relationships" id="258" r:id="Rf549a4c756a548ea"/>
    <p:sldId xmlns:r="http://schemas.openxmlformats.org/officeDocument/2006/relationships" id="259" r:id="Rf2db8cefba304a04"/>
    <p:sldId xmlns:r="http://schemas.openxmlformats.org/officeDocument/2006/relationships" id="260" r:id="Ra660efe1b12b405f"/>
    <p:sldId xmlns:r="http://schemas.openxmlformats.org/officeDocument/2006/relationships" id="261" r:id="R1d7d125131ee46b8"/>
    <p:sldId xmlns:r="http://schemas.openxmlformats.org/officeDocument/2006/relationships" id="262" r:id="R5ee2023158944e8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d5c7d3d5104a57" /><Relationship Type="http://schemas.openxmlformats.org/officeDocument/2006/relationships/slide" Target="/ppt/slides/slide1.xml" Id="R67312ab336ef4e8a" /><Relationship Type="http://schemas.openxmlformats.org/officeDocument/2006/relationships/slide" Target="/ppt/slides/slide2.xml" Id="Ra68fe48207f242b6" /><Relationship Type="http://schemas.openxmlformats.org/officeDocument/2006/relationships/slide" Target="/ppt/slides/slide3.xml" Id="Rf549a4c756a548ea" /><Relationship Type="http://schemas.openxmlformats.org/officeDocument/2006/relationships/slide" Target="/ppt/slides/slide4.xml" Id="Rf2db8cefba304a04" /><Relationship Type="http://schemas.openxmlformats.org/officeDocument/2006/relationships/slide" Target="/ppt/slides/slide5.xml" Id="Ra660efe1b12b405f" /><Relationship Type="http://schemas.openxmlformats.org/officeDocument/2006/relationships/slide" Target="/ppt/slides/slide6.xml" Id="R1d7d125131ee46b8" /><Relationship Type="http://schemas.openxmlformats.org/officeDocument/2006/relationships/slide" Target="/ppt/slides/slide7.xml" Id="R5ee2023158944e8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8cdb573e2a476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477299907e4f40" /><Relationship Type="http://schemas.openxmlformats.org/officeDocument/2006/relationships/theme" Target="/ppt/slideMasters/theme/theme1.xml" Id="Rdc34156881bd4c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a477299907e4f4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73799c200842c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4a77cdca0f41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88097a50694da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bf231c868041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0a8ecafc1846d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650983dfce4c9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3537550bab49d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LIBELLE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LIBELLE AS ble etablert [år] og holder til i Isdalstø.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−31 487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371 063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1 690 388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2 191 020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HAGESÆTER LARS ALVÆR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Lars A. Hagesæter, Brekkelia 42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5914 Isdalstø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997 019 113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LIBELLE AS</a:t>
            </a:r>
          </a:p>
        </p:txBody>
      </p:sp>
    </p:spTree>
  </p:cSld>
  <p:clrMapOvr>
    <a:masterClrMapping xmlns:a="http://schemas.openxmlformats.org/drawingml/2006/main"/>
  </p:clrMapOvr>
</p:sld>
</file>