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e8c418199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b6f7c39414150"/>
  </p:sldMasterIdLst>
  <p:sldIdLst>
    <p:sldId xmlns:r="http://schemas.openxmlformats.org/officeDocument/2006/relationships" id="256" r:id="R1fb84435b9f8444c"/>
    <p:sldId xmlns:r="http://schemas.openxmlformats.org/officeDocument/2006/relationships" id="257" r:id="R6ee85fe0415a4fd8"/>
    <p:sldId xmlns:r="http://schemas.openxmlformats.org/officeDocument/2006/relationships" id="258" r:id="Rc7f673e6927c4e4c"/>
    <p:sldId xmlns:r="http://schemas.openxmlformats.org/officeDocument/2006/relationships" id="259" r:id="R01824ae31e9a4878"/>
    <p:sldId xmlns:r="http://schemas.openxmlformats.org/officeDocument/2006/relationships" id="260" r:id="Rf9e68cbe8fe148c4"/>
    <p:sldId xmlns:r="http://schemas.openxmlformats.org/officeDocument/2006/relationships" id="261" r:id="Rbe7dde7fdd654a7c"/>
    <p:sldId xmlns:r="http://schemas.openxmlformats.org/officeDocument/2006/relationships" id="262" r:id="R7a4bc891b13747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b6f7c39414150" /><Relationship Type="http://schemas.openxmlformats.org/officeDocument/2006/relationships/slide" Target="/ppt/slides/slide1.xml" Id="R1fb84435b9f8444c" /><Relationship Type="http://schemas.openxmlformats.org/officeDocument/2006/relationships/slide" Target="/ppt/slides/slide2.xml" Id="R6ee85fe0415a4fd8" /><Relationship Type="http://schemas.openxmlformats.org/officeDocument/2006/relationships/slide" Target="/ppt/slides/slide3.xml" Id="Rc7f673e6927c4e4c" /><Relationship Type="http://schemas.openxmlformats.org/officeDocument/2006/relationships/slide" Target="/ppt/slides/slide4.xml" Id="R01824ae31e9a4878" /><Relationship Type="http://schemas.openxmlformats.org/officeDocument/2006/relationships/slide" Target="/ppt/slides/slide5.xml" Id="Rf9e68cbe8fe148c4" /><Relationship Type="http://schemas.openxmlformats.org/officeDocument/2006/relationships/slide" Target="/ppt/slides/slide6.xml" Id="Rbe7dde7fdd654a7c" /><Relationship Type="http://schemas.openxmlformats.org/officeDocument/2006/relationships/slide" Target="/ppt/slides/slide7.xml" Id="R7a4bc891b13747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b8a2ce267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325e0996c4980" /><Relationship Type="http://schemas.openxmlformats.org/officeDocument/2006/relationships/theme" Target="/ppt/slideMasters/theme/theme1.xml" Id="R3604dd37bd8e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c325e0996c49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b76aaecce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dddb8d27e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d0077b1ac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ad7ac206f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78ae825b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f128bfd6c46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cafa5874e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