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0b2f379b2d4e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f7bc11f6a64f45"/>
  </p:sldMasterIdLst>
  <p:sldIdLst>
    <p:sldId xmlns:r="http://schemas.openxmlformats.org/officeDocument/2006/relationships" id="256" r:id="Rbce433d236324f13"/>
    <p:sldId xmlns:r="http://schemas.openxmlformats.org/officeDocument/2006/relationships" id="257" r:id="Re13a2dc12b61451a"/>
    <p:sldId xmlns:r="http://schemas.openxmlformats.org/officeDocument/2006/relationships" id="258" r:id="Ra5b431f6049441ef"/>
    <p:sldId xmlns:r="http://schemas.openxmlformats.org/officeDocument/2006/relationships" id="259" r:id="R61c3c8461c0447b2"/>
    <p:sldId xmlns:r="http://schemas.openxmlformats.org/officeDocument/2006/relationships" id="260" r:id="R5c6dcc53f7974174"/>
    <p:sldId xmlns:r="http://schemas.openxmlformats.org/officeDocument/2006/relationships" id="261" r:id="R7f04b5f6f69a42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f7bc11f6a64f45" /><Relationship Type="http://schemas.openxmlformats.org/officeDocument/2006/relationships/slide" Target="/ppt/slides/slide1.xml" Id="Rbce433d236324f13" /><Relationship Type="http://schemas.openxmlformats.org/officeDocument/2006/relationships/slide" Target="/ppt/slides/slide2.xml" Id="Re13a2dc12b61451a" /><Relationship Type="http://schemas.openxmlformats.org/officeDocument/2006/relationships/slide" Target="/ppt/slides/slide3.xml" Id="Ra5b431f6049441ef" /><Relationship Type="http://schemas.openxmlformats.org/officeDocument/2006/relationships/slide" Target="/ppt/slides/slide4.xml" Id="R61c3c8461c0447b2" /><Relationship Type="http://schemas.openxmlformats.org/officeDocument/2006/relationships/slide" Target="/ppt/slides/slide5.xml" Id="R5c6dcc53f7974174" /><Relationship Type="http://schemas.openxmlformats.org/officeDocument/2006/relationships/slide" Target="/ppt/slides/slide6.xml" Id="R7f04b5f6f69a42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7782007e14b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34ab893244eca" /><Relationship Type="http://schemas.openxmlformats.org/officeDocument/2006/relationships/theme" Target="/ppt/slideMasters/theme/theme1.xml" Id="Ref0564c6dd6e49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234ab893244e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f08f2d9274d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659a59bef4f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bf68d6d4d4e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ad187ef3d4d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f7dcf3a6e4e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6f6d3436149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