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0776535874d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a069c9bf60421f"/>
  </p:sldMasterIdLst>
  <p:sldIdLst>
    <p:sldId xmlns:r="http://schemas.openxmlformats.org/officeDocument/2006/relationships" id="256" r:id="R299c10cdf2dd4989"/>
    <p:sldId xmlns:r="http://schemas.openxmlformats.org/officeDocument/2006/relationships" id="257" r:id="R46b624eefc3941ce"/>
    <p:sldId xmlns:r="http://schemas.openxmlformats.org/officeDocument/2006/relationships" id="258" r:id="Rf0920d766d184a94"/>
    <p:sldId xmlns:r="http://schemas.openxmlformats.org/officeDocument/2006/relationships" id="259" r:id="R89857cae10be4fd0"/>
    <p:sldId xmlns:r="http://schemas.openxmlformats.org/officeDocument/2006/relationships" id="260" r:id="R3bebffd19040441e"/>
    <p:sldId xmlns:r="http://schemas.openxmlformats.org/officeDocument/2006/relationships" id="261" r:id="R95e82019e18c4acf"/>
    <p:sldId xmlns:r="http://schemas.openxmlformats.org/officeDocument/2006/relationships" id="262" r:id="R6b9103e7d656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069c9bf60421f" /><Relationship Type="http://schemas.openxmlformats.org/officeDocument/2006/relationships/slide" Target="/ppt/slides/slide1.xml" Id="R299c10cdf2dd4989" /><Relationship Type="http://schemas.openxmlformats.org/officeDocument/2006/relationships/slide" Target="/ppt/slides/slide2.xml" Id="R46b624eefc3941ce" /><Relationship Type="http://schemas.openxmlformats.org/officeDocument/2006/relationships/slide" Target="/ppt/slides/slide3.xml" Id="Rf0920d766d184a94" /><Relationship Type="http://schemas.openxmlformats.org/officeDocument/2006/relationships/slide" Target="/ppt/slides/slide4.xml" Id="R89857cae10be4fd0" /><Relationship Type="http://schemas.openxmlformats.org/officeDocument/2006/relationships/slide" Target="/ppt/slides/slide5.xml" Id="R3bebffd19040441e" /><Relationship Type="http://schemas.openxmlformats.org/officeDocument/2006/relationships/slide" Target="/ppt/slides/slide6.xml" Id="R95e82019e18c4acf" /><Relationship Type="http://schemas.openxmlformats.org/officeDocument/2006/relationships/slide" Target="/ppt/slides/slide7.xml" Id="R6b9103e7d656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8c43b529449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3ac8eeaaf4929" /><Relationship Type="http://schemas.openxmlformats.org/officeDocument/2006/relationships/theme" Target="/ppt/slideMasters/theme/theme1.xml" Id="R54e47427a825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3ac8eeaaf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8578ca8f0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63baed2b4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b462cc658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1a27e60394c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4c47658b46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9f20f5f0640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1ed36ddf2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