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ae802ab0e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18cff7a734896"/>
  </p:sldMasterIdLst>
  <p:sldIdLst>
    <p:sldId xmlns:r="http://schemas.openxmlformats.org/officeDocument/2006/relationships" id="256" r:id="R457cc624b23f416f"/>
    <p:sldId xmlns:r="http://schemas.openxmlformats.org/officeDocument/2006/relationships" id="257" r:id="R9e71cecfd7944c80"/>
    <p:sldId xmlns:r="http://schemas.openxmlformats.org/officeDocument/2006/relationships" id="258" r:id="Rc2ee5ebb1dcc4565"/>
    <p:sldId xmlns:r="http://schemas.openxmlformats.org/officeDocument/2006/relationships" id="259" r:id="Rc771260bb4204f1c"/>
    <p:sldId xmlns:r="http://schemas.openxmlformats.org/officeDocument/2006/relationships" id="260" r:id="Rf007e9356f8e4695"/>
    <p:sldId xmlns:r="http://schemas.openxmlformats.org/officeDocument/2006/relationships" id="261" r:id="R30f21fb8a3de4b35"/>
    <p:sldId xmlns:r="http://schemas.openxmlformats.org/officeDocument/2006/relationships" id="262" r:id="Rb0ccf03f67f9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18cff7a734896" /><Relationship Type="http://schemas.openxmlformats.org/officeDocument/2006/relationships/slide" Target="/ppt/slides/slide1.xml" Id="R457cc624b23f416f" /><Relationship Type="http://schemas.openxmlformats.org/officeDocument/2006/relationships/slide" Target="/ppt/slides/slide2.xml" Id="R9e71cecfd7944c80" /><Relationship Type="http://schemas.openxmlformats.org/officeDocument/2006/relationships/slide" Target="/ppt/slides/slide3.xml" Id="Rc2ee5ebb1dcc4565" /><Relationship Type="http://schemas.openxmlformats.org/officeDocument/2006/relationships/slide" Target="/ppt/slides/slide4.xml" Id="Rc771260bb4204f1c" /><Relationship Type="http://schemas.openxmlformats.org/officeDocument/2006/relationships/slide" Target="/ppt/slides/slide5.xml" Id="Rf007e9356f8e4695" /><Relationship Type="http://schemas.openxmlformats.org/officeDocument/2006/relationships/slide" Target="/ppt/slides/slide6.xml" Id="R30f21fb8a3de4b35" /><Relationship Type="http://schemas.openxmlformats.org/officeDocument/2006/relationships/slide" Target="/ppt/slides/slide7.xml" Id="Rb0ccf03f67f9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6f4e383b9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a2ac04984b61" /><Relationship Type="http://schemas.openxmlformats.org/officeDocument/2006/relationships/theme" Target="/ppt/slideMasters/theme/theme1.xml" Id="R326d62b4aebc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9a2ac0498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b0de25f5b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ec65d603f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740e5076a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396a439d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e5c0338ea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a9058ac9f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ef878ee4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