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ab62e048d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7badbe5934e7c"/>
  </p:sldMasterIdLst>
  <p:sldIdLst>
    <p:sldId xmlns:r="http://schemas.openxmlformats.org/officeDocument/2006/relationships" id="256" r:id="Re37c89d7362c43fc"/>
    <p:sldId xmlns:r="http://schemas.openxmlformats.org/officeDocument/2006/relationships" id="257" r:id="Rad09f325d1604eda"/>
    <p:sldId xmlns:r="http://schemas.openxmlformats.org/officeDocument/2006/relationships" id="258" r:id="R4cb6720ee1964458"/>
    <p:sldId xmlns:r="http://schemas.openxmlformats.org/officeDocument/2006/relationships" id="259" r:id="R01733a7768b742fd"/>
    <p:sldId xmlns:r="http://schemas.openxmlformats.org/officeDocument/2006/relationships" id="260" r:id="Rfde08f9ede734e1d"/>
    <p:sldId xmlns:r="http://schemas.openxmlformats.org/officeDocument/2006/relationships" id="261" r:id="R284025f69ee243c8"/>
    <p:sldId xmlns:r="http://schemas.openxmlformats.org/officeDocument/2006/relationships" id="262" r:id="R1153bb60a89a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7badbe5934e7c" /><Relationship Type="http://schemas.openxmlformats.org/officeDocument/2006/relationships/slide" Target="/ppt/slides/slide1.xml" Id="Re37c89d7362c43fc" /><Relationship Type="http://schemas.openxmlformats.org/officeDocument/2006/relationships/slide" Target="/ppt/slides/slide2.xml" Id="Rad09f325d1604eda" /><Relationship Type="http://schemas.openxmlformats.org/officeDocument/2006/relationships/slide" Target="/ppt/slides/slide3.xml" Id="R4cb6720ee1964458" /><Relationship Type="http://schemas.openxmlformats.org/officeDocument/2006/relationships/slide" Target="/ppt/slides/slide4.xml" Id="R01733a7768b742fd" /><Relationship Type="http://schemas.openxmlformats.org/officeDocument/2006/relationships/slide" Target="/ppt/slides/slide5.xml" Id="Rfde08f9ede734e1d" /><Relationship Type="http://schemas.openxmlformats.org/officeDocument/2006/relationships/slide" Target="/ppt/slides/slide6.xml" Id="R284025f69ee243c8" /><Relationship Type="http://schemas.openxmlformats.org/officeDocument/2006/relationships/slide" Target="/ppt/slides/slide7.xml" Id="R1153bb60a89a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bef328b9546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ad6faf66c4149" /><Relationship Type="http://schemas.openxmlformats.org/officeDocument/2006/relationships/theme" Target="/ppt/slideMasters/theme/theme1.xml" Id="R0a6fe7acc682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6ad6faf66c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a45989ca248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f220d41bd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d378a1d0a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4b9a2ace64c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9dd9563f347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cab52119c40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5946cb4d7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HETLANDS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8 622 046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 GECCO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