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715fa2913645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499c989f0443ab"/>
  </p:sldMasterIdLst>
  <p:sldIdLst>
    <p:sldId xmlns:r="http://schemas.openxmlformats.org/officeDocument/2006/relationships" id="256" r:id="R129fbc623e904772"/>
    <p:sldId xmlns:r="http://schemas.openxmlformats.org/officeDocument/2006/relationships" id="257" r:id="Ra0076fc396874aec"/>
    <p:sldId xmlns:r="http://schemas.openxmlformats.org/officeDocument/2006/relationships" id="258" r:id="R3f5b2b519e134dc0"/>
    <p:sldId xmlns:r="http://schemas.openxmlformats.org/officeDocument/2006/relationships" id="259" r:id="Rd60c9c05aad74031"/>
    <p:sldId xmlns:r="http://schemas.openxmlformats.org/officeDocument/2006/relationships" id="260" r:id="Rd5280a331500471f"/>
    <p:sldId xmlns:r="http://schemas.openxmlformats.org/officeDocument/2006/relationships" id="261" r:id="R57e6cd48154a4145"/>
    <p:sldId xmlns:r="http://schemas.openxmlformats.org/officeDocument/2006/relationships" id="262" r:id="R70e1e524b92341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499c989f0443ab" /><Relationship Type="http://schemas.openxmlformats.org/officeDocument/2006/relationships/slide" Target="/ppt/slides/slide1.xml" Id="R129fbc623e904772" /><Relationship Type="http://schemas.openxmlformats.org/officeDocument/2006/relationships/slide" Target="/ppt/slides/slide2.xml" Id="Ra0076fc396874aec" /><Relationship Type="http://schemas.openxmlformats.org/officeDocument/2006/relationships/slide" Target="/ppt/slides/slide3.xml" Id="R3f5b2b519e134dc0" /><Relationship Type="http://schemas.openxmlformats.org/officeDocument/2006/relationships/slide" Target="/ppt/slides/slide4.xml" Id="Rd60c9c05aad74031" /><Relationship Type="http://schemas.openxmlformats.org/officeDocument/2006/relationships/slide" Target="/ppt/slides/slide5.xml" Id="Rd5280a331500471f" /><Relationship Type="http://schemas.openxmlformats.org/officeDocument/2006/relationships/slide" Target="/ppt/slides/slide6.xml" Id="R57e6cd48154a4145" /><Relationship Type="http://schemas.openxmlformats.org/officeDocument/2006/relationships/slide" Target="/ppt/slides/slide7.xml" Id="R70e1e524b92341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20d2df3414f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1bbeff9174a08" /><Relationship Type="http://schemas.openxmlformats.org/officeDocument/2006/relationships/theme" Target="/ppt/slideMasters/theme/theme1.xml" Id="R9e25da85492841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d1bbeff9174a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5c8cac97944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43662a3a447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24300e95249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b9c048b7e49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5907d6d5f4c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d5edbc69c49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a9ca24add43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KJETIL VESTRUM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VESTRUM CONSULTING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612 938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683 152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VESTRUM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Ryllikveien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3268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18 51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kjetil@vestrumconsulting.no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www.vestrumconsulting.no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KJETIL VESTRUM CONSULTING AS</a:t>
            </a:r>
          </a:p>
        </p:txBody>
      </p:sp>
    </p:spTree>
  </p:cSld>
  <p:clrMapOvr>
    <a:masterClrMapping xmlns:a="http://schemas.openxmlformats.org/drawingml/2006/main"/>
  </p:clrMapOvr>
</p:sld>
</file>