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48b9d507064f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1b725b9334a04"/>
  </p:sldMasterIdLst>
  <p:sldIdLst>
    <p:sldId xmlns:r="http://schemas.openxmlformats.org/officeDocument/2006/relationships" id="256" r:id="R9712a7ce11744be0"/>
    <p:sldId xmlns:r="http://schemas.openxmlformats.org/officeDocument/2006/relationships" id="257" r:id="R53512a0245794c2c"/>
    <p:sldId xmlns:r="http://schemas.openxmlformats.org/officeDocument/2006/relationships" id="258" r:id="R77374c47bb4946c9"/>
    <p:sldId xmlns:r="http://schemas.openxmlformats.org/officeDocument/2006/relationships" id="259" r:id="Rfbe405f0c62543cf"/>
    <p:sldId xmlns:r="http://schemas.openxmlformats.org/officeDocument/2006/relationships" id="260" r:id="R1cd2f943a82b45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1b725b9334a04" /><Relationship Type="http://schemas.openxmlformats.org/officeDocument/2006/relationships/slide" Target="/ppt/slides/slide1.xml" Id="R9712a7ce11744be0" /><Relationship Type="http://schemas.openxmlformats.org/officeDocument/2006/relationships/slide" Target="/ppt/slides/slide2.xml" Id="R53512a0245794c2c" /><Relationship Type="http://schemas.openxmlformats.org/officeDocument/2006/relationships/slide" Target="/ppt/slides/slide3.xml" Id="R77374c47bb4946c9" /><Relationship Type="http://schemas.openxmlformats.org/officeDocument/2006/relationships/slide" Target="/ppt/slides/slide4.xml" Id="Rfbe405f0c62543cf" /><Relationship Type="http://schemas.openxmlformats.org/officeDocument/2006/relationships/slide" Target="/ppt/slides/slide5.xml" Id="R1cd2f943a82b45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157bb218940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9f7f2a41b438a" /><Relationship Type="http://schemas.openxmlformats.org/officeDocument/2006/relationships/theme" Target="/ppt/slideMasters/theme/theme1.xml" Id="R10956d13af074d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9f7f2a41b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9d631578641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babefe4f24e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7c2dae69c4d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ef6aada2e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8d8ac60d9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996 521 990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