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7edd0f917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7801e6d8d4442"/>
  </p:sldMasterIdLst>
  <p:sldIdLst>
    <p:sldId xmlns:r="http://schemas.openxmlformats.org/officeDocument/2006/relationships" id="256" r:id="R29e90f7c612b405a"/>
    <p:sldId xmlns:r="http://schemas.openxmlformats.org/officeDocument/2006/relationships" id="257" r:id="Rb5172c250d624c2a"/>
    <p:sldId xmlns:r="http://schemas.openxmlformats.org/officeDocument/2006/relationships" id="258" r:id="R499a9167efeb48af"/>
    <p:sldId xmlns:r="http://schemas.openxmlformats.org/officeDocument/2006/relationships" id="259" r:id="Rbfb9c0b0f0ea49c5"/>
    <p:sldId xmlns:r="http://schemas.openxmlformats.org/officeDocument/2006/relationships" id="260" r:id="Re3e23767484a423f"/>
    <p:sldId xmlns:r="http://schemas.openxmlformats.org/officeDocument/2006/relationships" id="261" r:id="R67cec8c06ba44c6e"/>
    <p:sldId xmlns:r="http://schemas.openxmlformats.org/officeDocument/2006/relationships" id="262" r:id="Ra280c8ea46404e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7801e6d8d4442" /><Relationship Type="http://schemas.openxmlformats.org/officeDocument/2006/relationships/slide" Target="/ppt/slides/slide1.xml" Id="R29e90f7c612b405a" /><Relationship Type="http://schemas.openxmlformats.org/officeDocument/2006/relationships/slide" Target="/ppt/slides/slide2.xml" Id="Rb5172c250d624c2a" /><Relationship Type="http://schemas.openxmlformats.org/officeDocument/2006/relationships/slide" Target="/ppt/slides/slide3.xml" Id="R499a9167efeb48af" /><Relationship Type="http://schemas.openxmlformats.org/officeDocument/2006/relationships/slide" Target="/ppt/slides/slide4.xml" Id="Rbfb9c0b0f0ea49c5" /><Relationship Type="http://schemas.openxmlformats.org/officeDocument/2006/relationships/slide" Target="/ppt/slides/slide5.xml" Id="Re3e23767484a423f" /><Relationship Type="http://schemas.openxmlformats.org/officeDocument/2006/relationships/slide" Target="/ppt/slides/slide6.xml" Id="R67cec8c06ba44c6e" /><Relationship Type="http://schemas.openxmlformats.org/officeDocument/2006/relationships/slide" Target="/ppt/slides/slide7.xml" Id="Ra280c8ea46404e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40daef042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04c9eeb7d4f65" /><Relationship Type="http://schemas.openxmlformats.org/officeDocument/2006/relationships/theme" Target="/ppt/slideMasters/theme/theme1.xml" Id="Rba3df0e75548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04c9eeb7d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8e75e612f4b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a9820bd14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746f2eb0c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0f608674e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e3f1425384f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406bc954342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5051fc4db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