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2345d822854e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b2aa4c610748b7"/>
  </p:sldMasterIdLst>
  <p:sldIdLst>
    <p:sldId xmlns:r="http://schemas.openxmlformats.org/officeDocument/2006/relationships" id="256" r:id="R64d4e88b6fdd49bb"/>
    <p:sldId xmlns:r="http://schemas.openxmlformats.org/officeDocument/2006/relationships" id="257" r:id="Rd7c75775613b45f2"/>
    <p:sldId xmlns:r="http://schemas.openxmlformats.org/officeDocument/2006/relationships" id="258" r:id="Rf921dfb1e3654eef"/>
    <p:sldId xmlns:r="http://schemas.openxmlformats.org/officeDocument/2006/relationships" id="259" r:id="Rb9066b6ae4e54d1e"/>
    <p:sldId xmlns:r="http://schemas.openxmlformats.org/officeDocument/2006/relationships" id="260" r:id="Rec90d94c67ce4e5c"/>
    <p:sldId xmlns:r="http://schemas.openxmlformats.org/officeDocument/2006/relationships" id="261" r:id="Re8c019b1139d458f"/>
    <p:sldId xmlns:r="http://schemas.openxmlformats.org/officeDocument/2006/relationships" id="262" r:id="Re8e511d3d2374d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b2aa4c610748b7" /><Relationship Type="http://schemas.openxmlformats.org/officeDocument/2006/relationships/slide" Target="/ppt/slides/slide1.xml" Id="R64d4e88b6fdd49bb" /><Relationship Type="http://schemas.openxmlformats.org/officeDocument/2006/relationships/slide" Target="/ppt/slides/slide2.xml" Id="Rd7c75775613b45f2" /><Relationship Type="http://schemas.openxmlformats.org/officeDocument/2006/relationships/slide" Target="/ppt/slides/slide3.xml" Id="Rf921dfb1e3654eef" /><Relationship Type="http://schemas.openxmlformats.org/officeDocument/2006/relationships/slide" Target="/ppt/slides/slide4.xml" Id="Rb9066b6ae4e54d1e" /><Relationship Type="http://schemas.openxmlformats.org/officeDocument/2006/relationships/slide" Target="/ppt/slides/slide5.xml" Id="Rec90d94c67ce4e5c" /><Relationship Type="http://schemas.openxmlformats.org/officeDocument/2006/relationships/slide" Target="/ppt/slides/slide6.xml" Id="Re8c019b1139d458f" /><Relationship Type="http://schemas.openxmlformats.org/officeDocument/2006/relationships/slide" Target="/ppt/slides/slide7.xml" Id="Re8e511d3d2374d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9c0b0d5b24f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c575f81bd440b" /><Relationship Type="http://schemas.openxmlformats.org/officeDocument/2006/relationships/theme" Target="/ppt/slideMasters/theme/theme1.xml" Id="R76e6ad013d3545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fc575f81bd44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79cf33a0349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23e754d3e4e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bf8f1a0e647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b0967d93c45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fd53ee5e040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567fba8e44e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0138997b241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INVEST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−3 328 633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32 405 123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67 832 028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URBANSKI FREDRIK JOHNSEN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Gurudveien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1832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996 143 813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INVEST AS</a:t>
            </a:r>
          </a:p>
        </p:txBody>
      </p:sp>
    </p:spTree>
  </p:cSld>
  <p:clrMapOvr>
    <a:masterClrMapping xmlns:a="http://schemas.openxmlformats.org/drawingml/2006/main"/>
  </p:clrMapOvr>
</p:sld>
</file>