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026ecfbcd48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e3440085b948c8"/>
  </p:sldMasterIdLst>
  <p:sldIdLst>
    <p:sldId xmlns:r="http://schemas.openxmlformats.org/officeDocument/2006/relationships" id="256" r:id="Re83dd3c5d03a4a45"/>
    <p:sldId xmlns:r="http://schemas.openxmlformats.org/officeDocument/2006/relationships" id="257" r:id="Re8fc343a44e6471c"/>
    <p:sldId xmlns:r="http://schemas.openxmlformats.org/officeDocument/2006/relationships" id="258" r:id="R243ca79fe6284b8d"/>
    <p:sldId xmlns:r="http://schemas.openxmlformats.org/officeDocument/2006/relationships" id="259" r:id="R46d411c25c61446c"/>
    <p:sldId xmlns:r="http://schemas.openxmlformats.org/officeDocument/2006/relationships" id="260" r:id="R5a7b9b6580fb4a74"/>
    <p:sldId xmlns:r="http://schemas.openxmlformats.org/officeDocument/2006/relationships" id="261" r:id="Refcf98b7187340ea"/>
    <p:sldId xmlns:r="http://schemas.openxmlformats.org/officeDocument/2006/relationships" id="262" r:id="R493b1563aaa24a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3440085b948c8" /><Relationship Type="http://schemas.openxmlformats.org/officeDocument/2006/relationships/slide" Target="/ppt/slides/slide1.xml" Id="Re83dd3c5d03a4a45" /><Relationship Type="http://schemas.openxmlformats.org/officeDocument/2006/relationships/slide" Target="/ppt/slides/slide2.xml" Id="Re8fc343a44e6471c" /><Relationship Type="http://schemas.openxmlformats.org/officeDocument/2006/relationships/slide" Target="/ppt/slides/slide3.xml" Id="R243ca79fe6284b8d" /><Relationship Type="http://schemas.openxmlformats.org/officeDocument/2006/relationships/slide" Target="/ppt/slides/slide4.xml" Id="R46d411c25c61446c" /><Relationship Type="http://schemas.openxmlformats.org/officeDocument/2006/relationships/slide" Target="/ppt/slides/slide5.xml" Id="R5a7b9b6580fb4a74" /><Relationship Type="http://schemas.openxmlformats.org/officeDocument/2006/relationships/slide" Target="/ppt/slides/slide6.xml" Id="Refcf98b7187340ea" /><Relationship Type="http://schemas.openxmlformats.org/officeDocument/2006/relationships/slide" Target="/ppt/slides/slide7.xml" Id="R493b1563aaa24a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82cf89272c48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8be96b6ee4e77" /><Relationship Type="http://schemas.openxmlformats.org/officeDocument/2006/relationships/theme" Target="/ppt/slideMasters/theme/theme1.xml" Id="R811090fe9f554a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c8be96b6ee4e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4babf4e574e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65e0d2cf746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58bec935440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08efa06cd49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e3f4cb86c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09fef851f4a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2592e484e40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