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eb588f4b414b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ffe09b455946a3"/>
  </p:sldMasterIdLst>
  <p:sldIdLst>
    <p:sldId xmlns:r="http://schemas.openxmlformats.org/officeDocument/2006/relationships" id="256" r:id="R890210fe2610410b"/>
    <p:sldId xmlns:r="http://schemas.openxmlformats.org/officeDocument/2006/relationships" id="257" r:id="R6825839c3c4644ee"/>
    <p:sldId xmlns:r="http://schemas.openxmlformats.org/officeDocument/2006/relationships" id="258" r:id="Refb82abbbe644a50"/>
    <p:sldId xmlns:r="http://schemas.openxmlformats.org/officeDocument/2006/relationships" id="259" r:id="Rbb5d2a0272414739"/>
    <p:sldId xmlns:r="http://schemas.openxmlformats.org/officeDocument/2006/relationships" id="260" r:id="R1d935dbf2b19469a"/>
    <p:sldId xmlns:r="http://schemas.openxmlformats.org/officeDocument/2006/relationships" id="261" r:id="Rf320fbe4df684b25"/>
    <p:sldId xmlns:r="http://schemas.openxmlformats.org/officeDocument/2006/relationships" id="262" r:id="R2ae88d6276ea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fe09b455946a3" /><Relationship Type="http://schemas.openxmlformats.org/officeDocument/2006/relationships/slide" Target="/ppt/slides/slide1.xml" Id="R890210fe2610410b" /><Relationship Type="http://schemas.openxmlformats.org/officeDocument/2006/relationships/slide" Target="/ppt/slides/slide2.xml" Id="R6825839c3c4644ee" /><Relationship Type="http://schemas.openxmlformats.org/officeDocument/2006/relationships/slide" Target="/ppt/slides/slide3.xml" Id="Refb82abbbe644a50" /><Relationship Type="http://schemas.openxmlformats.org/officeDocument/2006/relationships/slide" Target="/ppt/slides/slide4.xml" Id="Rbb5d2a0272414739" /><Relationship Type="http://schemas.openxmlformats.org/officeDocument/2006/relationships/slide" Target="/ppt/slides/slide5.xml" Id="R1d935dbf2b19469a" /><Relationship Type="http://schemas.openxmlformats.org/officeDocument/2006/relationships/slide" Target="/ppt/slides/slide6.xml" Id="Rf320fbe4df684b25" /><Relationship Type="http://schemas.openxmlformats.org/officeDocument/2006/relationships/slide" Target="/ppt/slides/slide7.xml" Id="R2ae88d6276ea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c36f6f9504c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2b92eae1c436a" /><Relationship Type="http://schemas.openxmlformats.org/officeDocument/2006/relationships/theme" Target="/ppt/slideMasters/theme/theme1.xml" Id="R349015142f9e41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82b92eae1c43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e594be4bc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6d612bf7542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cec54dd3f4e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5d96d56b941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bc9f2bac34e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a0ba74cf40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bfc1b73934d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NIDO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NIDO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1 446 578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−1 208 918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−14 198 998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7 086 699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8 003 795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T EIENDOM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TVINDESÆTER HOLDING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GRUPPEN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FURBO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