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cb6b42684c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3bcdbb6b704fa5"/>
  </p:sldMasterIdLst>
  <p:sldIdLst>
    <p:sldId xmlns:r="http://schemas.openxmlformats.org/officeDocument/2006/relationships" id="256" r:id="Ra3f5e39a3a9f4b83"/>
    <p:sldId xmlns:r="http://schemas.openxmlformats.org/officeDocument/2006/relationships" id="257" r:id="R1d5712f1b0084ad4"/>
    <p:sldId xmlns:r="http://schemas.openxmlformats.org/officeDocument/2006/relationships" id="258" r:id="R4396f507a5ae4e9e"/>
    <p:sldId xmlns:r="http://schemas.openxmlformats.org/officeDocument/2006/relationships" id="259" r:id="R9c3d04eedae94ba0"/>
    <p:sldId xmlns:r="http://schemas.openxmlformats.org/officeDocument/2006/relationships" id="260" r:id="R2afa2ce846b7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bcdbb6b704fa5" /><Relationship Type="http://schemas.openxmlformats.org/officeDocument/2006/relationships/slide" Target="/ppt/slides/slide1.xml" Id="Ra3f5e39a3a9f4b83" /><Relationship Type="http://schemas.openxmlformats.org/officeDocument/2006/relationships/slide" Target="/ppt/slides/slide2.xml" Id="R1d5712f1b0084ad4" /><Relationship Type="http://schemas.openxmlformats.org/officeDocument/2006/relationships/slide" Target="/ppt/slides/slide3.xml" Id="R4396f507a5ae4e9e" /><Relationship Type="http://schemas.openxmlformats.org/officeDocument/2006/relationships/slide" Target="/ppt/slides/slide4.xml" Id="R9c3d04eedae94ba0" /><Relationship Type="http://schemas.openxmlformats.org/officeDocument/2006/relationships/slide" Target="/ppt/slides/slide5.xml" Id="R2afa2ce846b7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e41064455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571a2d1444328" /><Relationship Type="http://schemas.openxmlformats.org/officeDocument/2006/relationships/theme" Target="/ppt/slideMasters/theme/theme1.xml" Id="R4a7179d9797a47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571a2d14443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394c11911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ecf309c0e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6d33702f4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90075175344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225fee52443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