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1828e427ee45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ec084fdade4e4f"/>
  </p:sldMasterIdLst>
  <p:sldIdLst>
    <p:sldId xmlns:r="http://schemas.openxmlformats.org/officeDocument/2006/relationships" id="256" r:id="R7f083ddbfc0a4f23"/>
    <p:sldId xmlns:r="http://schemas.openxmlformats.org/officeDocument/2006/relationships" id="257" r:id="R9dd2add06868450d"/>
    <p:sldId xmlns:r="http://schemas.openxmlformats.org/officeDocument/2006/relationships" id="258" r:id="R40c8362d6f954b89"/>
    <p:sldId xmlns:r="http://schemas.openxmlformats.org/officeDocument/2006/relationships" id="259" r:id="R6308d20a79f249a1"/>
    <p:sldId xmlns:r="http://schemas.openxmlformats.org/officeDocument/2006/relationships" id="260" r:id="R6248a87be0564873"/>
    <p:sldId xmlns:r="http://schemas.openxmlformats.org/officeDocument/2006/relationships" id="261" r:id="R7b5c168ad4fb4e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ec084fdade4e4f" /><Relationship Type="http://schemas.openxmlformats.org/officeDocument/2006/relationships/slide" Target="/ppt/slides/slide1.xml" Id="R7f083ddbfc0a4f23" /><Relationship Type="http://schemas.openxmlformats.org/officeDocument/2006/relationships/slide" Target="/ppt/slides/slide2.xml" Id="R9dd2add06868450d" /><Relationship Type="http://schemas.openxmlformats.org/officeDocument/2006/relationships/slide" Target="/ppt/slides/slide3.xml" Id="R40c8362d6f954b89" /><Relationship Type="http://schemas.openxmlformats.org/officeDocument/2006/relationships/slide" Target="/ppt/slides/slide4.xml" Id="R6308d20a79f249a1" /><Relationship Type="http://schemas.openxmlformats.org/officeDocument/2006/relationships/slide" Target="/ppt/slides/slide5.xml" Id="R6248a87be0564873" /><Relationship Type="http://schemas.openxmlformats.org/officeDocument/2006/relationships/slide" Target="/ppt/slides/slide6.xml" Id="R7b5c168ad4fb4e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5ec2e115aa43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e82ba6fde43fc" /><Relationship Type="http://schemas.openxmlformats.org/officeDocument/2006/relationships/theme" Target="/ppt/slideMasters/theme/theme1.xml" Id="R3b07472564fa46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6e82ba6fde43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bf889d7f941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513bfb33744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d33c0dfeb4f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b86ad15a54f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322bc090d4e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73a209fee4a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ANALYSE &amp; MÅLING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ANALYSE &amp; MÅLING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18 449 115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−2 835 316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−2 357 755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2 268 290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6 110 922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995 807 513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