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d0883183243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b3c4e418a4531"/>
  </p:sldMasterIdLst>
  <p:sldIdLst>
    <p:sldId xmlns:r="http://schemas.openxmlformats.org/officeDocument/2006/relationships" id="256" r:id="R611448a8ba684727"/>
    <p:sldId xmlns:r="http://schemas.openxmlformats.org/officeDocument/2006/relationships" id="257" r:id="Rd3e7a2329f6145be"/>
    <p:sldId xmlns:r="http://schemas.openxmlformats.org/officeDocument/2006/relationships" id="258" r:id="Ra1c71f7a5c55482c"/>
    <p:sldId xmlns:r="http://schemas.openxmlformats.org/officeDocument/2006/relationships" id="259" r:id="Rc1a89cc2068d4d2c"/>
    <p:sldId xmlns:r="http://schemas.openxmlformats.org/officeDocument/2006/relationships" id="260" r:id="R6125b696b3ac4b58"/>
    <p:sldId xmlns:r="http://schemas.openxmlformats.org/officeDocument/2006/relationships" id="261" r:id="R5e617e163b04452d"/>
    <p:sldId xmlns:r="http://schemas.openxmlformats.org/officeDocument/2006/relationships" id="262" r:id="R77deb4bff7624e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b3c4e418a4531" /><Relationship Type="http://schemas.openxmlformats.org/officeDocument/2006/relationships/slide" Target="/ppt/slides/slide1.xml" Id="R611448a8ba684727" /><Relationship Type="http://schemas.openxmlformats.org/officeDocument/2006/relationships/slide" Target="/ppt/slides/slide2.xml" Id="Rd3e7a2329f6145be" /><Relationship Type="http://schemas.openxmlformats.org/officeDocument/2006/relationships/slide" Target="/ppt/slides/slide3.xml" Id="Ra1c71f7a5c55482c" /><Relationship Type="http://schemas.openxmlformats.org/officeDocument/2006/relationships/slide" Target="/ppt/slides/slide4.xml" Id="Rc1a89cc2068d4d2c" /><Relationship Type="http://schemas.openxmlformats.org/officeDocument/2006/relationships/slide" Target="/ppt/slides/slide5.xml" Id="R6125b696b3ac4b58" /><Relationship Type="http://schemas.openxmlformats.org/officeDocument/2006/relationships/slide" Target="/ppt/slides/slide6.xml" Id="R5e617e163b04452d" /><Relationship Type="http://schemas.openxmlformats.org/officeDocument/2006/relationships/slide" Target="/ppt/slides/slide7.xml" Id="R77deb4bff7624e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95c22b8cd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ce2e0c5dc42a7" /><Relationship Type="http://schemas.openxmlformats.org/officeDocument/2006/relationships/theme" Target="/ppt/slideMasters/theme/theme1.xml" Id="Rfca80780af5441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ce2e0c5dc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3c255f2bc43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c15c619b9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227857b3242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827b936bb45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91414bcec4c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6f1ade25a48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9c54842be4b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4 845 397 842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−39 735 853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56 565 459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877 695 612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3 380 850 768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Sjølundvegen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firmapost@consto.no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995 754 606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AS</a:t>
            </a:r>
          </a:p>
        </p:txBody>
      </p:sp>
    </p:spTree>
  </p:cSld>
  <p:clrMapOvr>
    <a:masterClrMapping xmlns:a="http://schemas.openxmlformats.org/drawingml/2006/main"/>
  </p:clrMapOvr>
</p:sld>
</file>