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ef31df524c4e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a2898e652046f3"/>
  </p:sldMasterIdLst>
  <p:sldIdLst>
    <p:sldId xmlns:r="http://schemas.openxmlformats.org/officeDocument/2006/relationships" id="256" r:id="Ree513aa939f24250"/>
    <p:sldId xmlns:r="http://schemas.openxmlformats.org/officeDocument/2006/relationships" id="257" r:id="Rcf0c22a032c04046"/>
    <p:sldId xmlns:r="http://schemas.openxmlformats.org/officeDocument/2006/relationships" id="258" r:id="Re359deec52bc4491"/>
    <p:sldId xmlns:r="http://schemas.openxmlformats.org/officeDocument/2006/relationships" id="259" r:id="Rd70264b60ee7427f"/>
    <p:sldId xmlns:r="http://schemas.openxmlformats.org/officeDocument/2006/relationships" id="260" r:id="R81d4541e329e4da5"/>
    <p:sldId xmlns:r="http://schemas.openxmlformats.org/officeDocument/2006/relationships" id="261" r:id="R1cb0a0052b454617"/>
    <p:sldId xmlns:r="http://schemas.openxmlformats.org/officeDocument/2006/relationships" id="262" r:id="Rb59b9d18a5ab44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a2898e652046f3" /><Relationship Type="http://schemas.openxmlformats.org/officeDocument/2006/relationships/slide" Target="/ppt/slides/slide1.xml" Id="Ree513aa939f24250" /><Relationship Type="http://schemas.openxmlformats.org/officeDocument/2006/relationships/slide" Target="/ppt/slides/slide2.xml" Id="Rcf0c22a032c04046" /><Relationship Type="http://schemas.openxmlformats.org/officeDocument/2006/relationships/slide" Target="/ppt/slides/slide3.xml" Id="Re359deec52bc4491" /><Relationship Type="http://schemas.openxmlformats.org/officeDocument/2006/relationships/slide" Target="/ppt/slides/slide4.xml" Id="Rd70264b60ee7427f" /><Relationship Type="http://schemas.openxmlformats.org/officeDocument/2006/relationships/slide" Target="/ppt/slides/slide5.xml" Id="R81d4541e329e4da5" /><Relationship Type="http://schemas.openxmlformats.org/officeDocument/2006/relationships/slide" Target="/ppt/slides/slide6.xml" Id="R1cb0a0052b454617" /><Relationship Type="http://schemas.openxmlformats.org/officeDocument/2006/relationships/slide" Target="/ppt/slides/slide7.xml" Id="Rb59b9d18a5ab44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91802777c042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5e4b38d384e53" /><Relationship Type="http://schemas.openxmlformats.org/officeDocument/2006/relationships/theme" Target="/ppt/slideMasters/theme/theme1.xml" Id="Rc7c16a3f98c54b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d5e4b38d384e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bdc99cb1e49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9d6d8c1044d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e7cb44bae43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46e7e4d3847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98951f87248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a4918865149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247d2086e43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UNI-FORM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UNI-FORM AS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11 125 526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694 308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582 342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5 973 382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8 205 688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UNI-FORM AS  –  32,3 %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KAI ARNE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ISAKSEN BERIT IREN  –  18,7 %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 FRANK JOHANSEN  –  18,7 %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8208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post@uni-form.as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