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cf59519b2848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5dfbcb3a4b4960"/>
  </p:sldMasterIdLst>
  <p:sldIdLst>
    <p:sldId xmlns:r="http://schemas.openxmlformats.org/officeDocument/2006/relationships" id="256" r:id="Reb58864d9c1d42ee"/>
    <p:sldId xmlns:r="http://schemas.openxmlformats.org/officeDocument/2006/relationships" id="257" r:id="R8df4a51378144af6"/>
    <p:sldId xmlns:r="http://schemas.openxmlformats.org/officeDocument/2006/relationships" id="258" r:id="R69ae61f4f826499a"/>
    <p:sldId xmlns:r="http://schemas.openxmlformats.org/officeDocument/2006/relationships" id="259" r:id="Rbf376b23673a4e51"/>
    <p:sldId xmlns:r="http://schemas.openxmlformats.org/officeDocument/2006/relationships" id="260" r:id="R20f78cf12f1a4f7d"/>
    <p:sldId xmlns:r="http://schemas.openxmlformats.org/officeDocument/2006/relationships" id="261" r:id="Ra891214674e94d31"/>
    <p:sldId xmlns:r="http://schemas.openxmlformats.org/officeDocument/2006/relationships" id="262" r:id="Rccec4680aa334b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dfbcb3a4b4960" /><Relationship Type="http://schemas.openxmlformats.org/officeDocument/2006/relationships/slide" Target="/ppt/slides/slide1.xml" Id="Reb58864d9c1d42ee" /><Relationship Type="http://schemas.openxmlformats.org/officeDocument/2006/relationships/slide" Target="/ppt/slides/slide2.xml" Id="R8df4a51378144af6" /><Relationship Type="http://schemas.openxmlformats.org/officeDocument/2006/relationships/slide" Target="/ppt/slides/slide3.xml" Id="R69ae61f4f826499a" /><Relationship Type="http://schemas.openxmlformats.org/officeDocument/2006/relationships/slide" Target="/ppt/slides/slide4.xml" Id="Rbf376b23673a4e51" /><Relationship Type="http://schemas.openxmlformats.org/officeDocument/2006/relationships/slide" Target="/ppt/slides/slide5.xml" Id="R20f78cf12f1a4f7d" /><Relationship Type="http://schemas.openxmlformats.org/officeDocument/2006/relationships/slide" Target="/ppt/slides/slide6.xml" Id="Ra891214674e94d31" /><Relationship Type="http://schemas.openxmlformats.org/officeDocument/2006/relationships/slide" Target="/ppt/slides/slide7.xml" Id="Rccec4680aa334b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9b5211daf45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04ad0e5fb4534" /><Relationship Type="http://schemas.openxmlformats.org/officeDocument/2006/relationships/theme" Target="/ppt/slideMasters/theme/theme1.xml" Id="R985e834756f54f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304ad0e5fb45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013ce8c8a4e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84870b03442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14bd43b4144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98a363f2543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45a0227ec4f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db3f60e4b49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423756a494b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TAKST MÅLENG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TAKST MÅLENG AS ble etablert [år] og holder til i Våler I Østfold.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108 959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1 271 858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MÅLENG JOHN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Folkestadhøgda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1592 Våler I Østfold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995 654 539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