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725ab5a49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fd46cb6a84424"/>
  </p:sldMasterIdLst>
  <p:sldIdLst>
    <p:sldId xmlns:r="http://schemas.openxmlformats.org/officeDocument/2006/relationships" id="256" r:id="Rca40c48d00d14f48"/>
    <p:sldId xmlns:r="http://schemas.openxmlformats.org/officeDocument/2006/relationships" id="257" r:id="R46b6a9bda84b4e94"/>
    <p:sldId xmlns:r="http://schemas.openxmlformats.org/officeDocument/2006/relationships" id="258" r:id="R303bf72494d44f70"/>
    <p:sldId xmlns:r="http://schemas.openxmlformats.org/officeDocument/2006/relationships" id="259" r:id="R363a1bb6949b48dc"/>
    <p:sldId xmlns:r="http://schemas.openxmlformats.org/officeDocument/2006/relationships" id="260" r:id="R129df331aca848af"/>
    <p:sldId xmlns:r="http://schemas.openxmlformats.org/officeDocument/2006/relationships" id="261" r:id="Ra502447f51144c0c"/>
    <p:sldId xmlns:r="http://schemas.openxmlformats.org/officeDocument/2006/relationships" id="262" r:id="R386a38705ebd44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fd46cb6a84424" /><Relationship Type="http://schemas.openxmlformats.org/officeDocument/2006/relationships/slide" Target="/ppt/slides/slide1.xml" Id="Rca40c48d00d14f48" /><Relationship Type="http://schemas.openxmlformats.org/officeDocument/2006/relationships/slide" Target="/ppt/slides/slide2.xml" Id="R46b6a9bda84b4e94" /><Relationship Type="http://schemas.openxmlformats.org/officeDocument/2006/relationships/slide" Target="/ppt/slides/slide3.xml" Id="R303bf72494d44f70" /><Relationship Type="http://schemas.openxmlformats.org/officeDocument/2006/relationships/slide" Target="/ppt/slides/slide4.xml" Id="R363a1bb6949b48dc" /><Relationship Type="http://schemas.openxmlformats.org/officeDocument/2006/relationships/slide" Target="/ppt/slides/slide5.xml" Id="R129df331aca848af" /><Relationship Type="http://schemas.openxmlformats.org/officeDocument/2006/relationships/slide" Target="/ppt/slides/slide6.xml" Id="Ra502447f51144c0c" /><Relationship Type="http://schemas.openxmlformats.org/officeDocument/2006/relationships/slide" Target="/ppt/slides/slide7.xml" Id="R386a38705ebd44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04cf12833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082cbd7af469b" /><Relationship Type="http://schemas.openxmlformats.org/officeDocument/2006/relationships/theme" Target="/ppt/slideMasters/theme/theme1.xml" Id="R69fbd7cc7b4c46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082cbd7af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3f5e6ac77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fdad65f06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9a1e60ffd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35af00f1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8417efd7b42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fb48282449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f91fc74f8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