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7331c4b9d04c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e865131ad84065"/>
  </p:sldMasterIdLst>
  <p:sldIdLst>
    <p:sldId xmlns:r="http://schemas.openxmlformats.org/officeDocument/2006/relationships" id="256" r:id="R65b3565d91ec4476"/>
    <p:sldId xmlns:r="http://schemas.openxmlformats.org/officeDocument/2006/relationships" id="257" r:id="Rf6c18d85126247e3"/>
    <p:sldId xmlns:r="http://schemas.openxmlformats.org/officeDocument/2006/relationships" id="258" r:id="R409e583f9a5942a4"/>
    <p:sldId xmlns:r="http://schemas.openxmlformats.org/officeDocument/2006/relationships" id="259" r:id="Rb66e5dabe56e46c2"/>
    <p:sldId xmlns:r="http://schemas.openxmlformats.org/officeDocument/2006/relationships" id="260" r:id="R30b3749849f94ffd"/>
    <p:sldId xmlns:r="http://schemas.openxmlformats.org/officeDocument/2006/relationships" id="261" r:id="R93a9545c038d47a6"/>
    <p:sldId xmlns:r="http://schemas.openxmlformats.org/officeDocument/2006/relationships" id="262" r:id="Rdc2e6c87d3f449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e865131ad84065" /><Relationship Type="http://schemas.openxmlformats.org/officeDocument/2006/relationships/slide" Target="/ppt/slides/slide1.xml" Id="R65b3565d91ec4476" /><Relationship Type="http://schemas.openxmlformats.org/officeDocument/2006/relationships/slide" Target="/ppt/slides/slide2.xml" Id="Rf6c18d85126247e3" /><Relationship Type="http://schemas.openxmlformats.org/officeDocument/2006/relationships/slide" Target="/ppt/slides/slide3.xml" Id="R409e583f9a5942a4" /><Relationship Type="http://schemas.openxmlformats.org/officeDocument/2006/relationships/slide" Target="/ppt/slides/slide4.xml" Id="Rb66e5dabe56e46c2" /><Relationship Type="http://schemas.openxmlformats.org/officeDocument/2006/relationships/slide" Target="/ppt/slides/slide5.xml" Id="R30b3749849f94ffd" /><Relationship Type="http://schemas.openxmlformats.org/officeDocument/2006/relationships/slide" Target="/ppt/slides/slide6.xml" Id="R93a9545c038d47a6" /><Relationship Type="http://schemas.openxmlformats.org/officeDocument/2006/relationships/slide" Target="/ppt/slides/slide7.xml" Id="Rdc2e6c87d3f449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01061fd10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f6b3a5e8f441f" /><Relationship Type="http://schemas.openxmlformats.org/officeDocument/2006/relationships/theme" Target="/ppt/slideMasters/theme/theme1.xml" Id="R58762f436025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f6b3a5e8f44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6e9195ad940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9a1b3853e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de9179c3a4c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27bcb06fd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ec25a5df847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d6e339b1d47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95969854149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KVAM BYGGEVARER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 BYGGEVARER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35 663 842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2 147 739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1 633 490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8 729 178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13 454 873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SKEIE HOLDING AS  –  28,8 %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JARLE TORDAL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LITU AS  –  24,7 %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BELLEN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MAY LINN VIK  –  7,4 %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Steinsdalsvegen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90 40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995 485 621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KVAM BYGGEVARER AS</a:t>
            </a:r>
          </a:p>
        </p:txBody>
      </p:sp>
    </p:spTree>
  </p:cSld>
  <p:clrMapOvr>
    <a:masterClrMapping xmlns:a="http://schemas.openxmlformats.org/drawingml/2006/main"/>
  </p:clrMapOvr>
</p:sld>
</file>