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27bc9664c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366d450bb54896"/>
  </p:sldMasterIdLst>
  <p:sldIdLst>
    <p:sldId xmlns:r="http://schemas.openxmlformats.org/officeDocument/2006/relationships" id="256" r:id="R73c9e2ccb4af459a"/>
    <p:sldId xmlns:r="http://schemas.openxmlformats.org/officeDocument/2006/relationships" id="257" r:id="R54219f6fae544b8a"/>
    <p:sldId xmlns:r="http://schemas.openxmlformats.org/officeDocument/2006/relationships" id="258" r:id="Rf4c606a042464f87"/>
    <p:sldId xmlns:r="http://schemas.openxmlformats.org/officeDocument/2006/relationships" id="259" r:id="R10760b3fddd4453b"/>
    <p:sldId xmlns:r="http://schemas.openxmlformats.org/officeDocument/2006/relationships" id="260" r:id="Rcef0e1bedb4a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66d450bb54896" /><Relationship Type="http://schemas.openxmlformats.org/officeDocument/2006/relationships/slide" Target="/ppt/slides/slide1.xml" Id="R73c9e2ccb4af459a" /><Relationship Type="http://schemas.openxmlformats.org/officeDocument/2006/relationships/slide" Target="/ppt/slides/slide2.xml" Id="R54219f6fae544b8a" /><Relationship Type="http://schemas.openxmlformats.org/officeDocument/2006/relationships/slide" Target="/ppt/slides/slide3.xml" Id="Rf4c606a042464f87" /><Relationship Type="http://schemas.openxmlformats.org/officeDocument/2006/relationships/slide" Target="/ppt/slides/slide4.xml" Id="R10760b3fddd4453b" /><Relationship Type="http://schemas.openxmlformats.org/officeDocument/2006/relationships/slide" Target="/ppt/slides/slide5.xml" Id="Rcef0e1bedb4a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a13c1b815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ab1441f54855" /><Relationship Type="http://schemas.openxmlformats.org/officeDocument/2006/relationships/theme" Target="/ppt/slideMasters/theme/theme1.xml" Id="Rd17b4e810456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75ab1441f5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34a8405444a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3c7b8d67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9319f87c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ce3e9dc9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ec75831b48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