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ba303116f94f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cd353c434b4a81"/>
  </p:sldMasterIdLst>
  <p:sldIdLst>
    <p:sldId xmlns:r="http://schemas.openxmlformats.org/officeDocument/2006/relationships" id="256" r:id="R564576a35dac417b"/>
    <p:sldId xmlns:r="http://schemas.openxmlformats.org/officeDocument/2006/relationships" id="257" r:id="R586e74587f854096"/>
    <p:sldId xmlns:r="http://schemas.openxmlformats.org/officeDocument/2006/relationships" id="258" r:id="R433f0199cdbc46d5"/>
    <p:sldId xmlns:r="http://schemas.openxmlformats.org/officeDocument/2006/relationships" id="259" r:id="Ra1d7a97979174570"/>
    <p:sldId xmlns:r="http://schemas.openxmlformats.org/officeDocument/2006/relationships" id="260" r:id="R8bd4149ef6b743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d353c434b4a81" /><Relationship Type="http://schemas.openxmlformats.org/officeDocument/2006/relationships/slide" Target="/ppt/slides/slide1.xml" Id="R564576a35dac417b" /><Relationship Type="http://schemas.openxmlformats.org/officeDocument/2006/relationships/slide" Target="/ppt/slides/slide2.xml" Id="R586e74587f854096" /><Relationship Type="http://schemas.openxmlformats.org/officeDocument/2006/relationships/slide" Target="/ppt/slides/slide3.xml" Id="R433f0199cdbc46d5" /><Relationship Type="http://schemas.openxmlformats.org/officeDocument/2006/relationships/slide" Target="/ppt/slides/slide4.xml" Id="Ra1d7a97979174570" /><Relationship Type="http://schemas.openxmlformats.org/officeDocument/2006/relationships/slide" Target="/ppt/slides/slide5.xml" Id="R8bd4149ef6b743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e27bb35c040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5460db3324881" /><Relationship Type="http://schemas.openxmlformats.org/officeDocument/2006/relationships/theme" Target="/ppt/slideMasters/theme/theme1.xml" Id="Ra0da4aa073c24c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05460db33248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baf8f44a642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131dfed2249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8b6f9132d4b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a7a554e3445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0f071b20f42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