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8382b996cb43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4f783d043b4e55"/>
  </p:sldMasterIdLst>
  <p:sldIdLst>
    <p:sldId xmlns:r="http://schemas.openxmlformats.org/officeDocument/2006/relationships" id="256" r:id="R604bedd2e26b41cf"/>
    <p:sldId xmlns:r="http://schemas.openxmlformats.org/officeDocument/2006/relationships" id="257" r:id="R17ddf93f9d1a4086"/>
    <p:sldId xmlns:r="http://schemas.openxmlformats.org/officeDocument/2006/relationships" id="258" r:id="Rf8444903f6e34a6e"/>
    <p:sldId xmlns:r="http://schemas.openxmlformats.org/officeDocument/2006/relationships" id="259" r:id="R72d87f4aca294e48"/>
    <p:sldId xmlns:r="http://schemas.openxmlformats.org/officeDocument/2006/relationships" id="260" r:id="R979728510b204a2a"/>
    <p:sldId xmlns:r="http://schemas.openxmlformats.org/officeDocument/2006/relationships" id="261" r:id="R4119e41536214753"/>
    <p:sldId xmlns:r="http://schemas.openxmlformats.org/officeDocument/2006/relationships" id="262" r:id="R8df3db625bc64d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4f783d043b4e55" /><Relationship Type="http://schemas.openxmlformats.org/officeDocument/2006/relationships/slide" Target="/ppt/slides/slide1.xml" Id="R604bedd2e26b41cf" /><Relationship Type="http://schemas.openxmlformats.org/officeDocument/2006/relationships/slide" Target="/ppt/slides/slide2.xml" Id="R17ddf93f9d1a4086" /><Relationship Type="http://schemas.openxmlformats.org/officeDocument/2006/relationships/slide" Target="/ppt/slides/slide3.xml" Id="Rf8444903f6e34a6e" /><Relationship Type="http://schemas.openxmlformats.org/officeDocument/2006/relationships/slide" Target="/ppt/slides/slide4.xml" Id="R72d87f4aca294e48" /><Relationship Type="http://schemas.openxmlformats.org/officeDocument/2006/relationships/slide" Target="/ppt/slides/slide5.xml" Id="R979728510b204a2a" /><Relationship Type="http://schemas.openxmlformats.org/officeDocument/2006/relationships/slide" Target="/ppt/slides/slide6.xml" Id="R4119e41536214753" /><Relationship Type="http://schemas.openxmlformats.org/officeDocument/2006/relationships/slide" Target="/ppt/slides/slide7.xml" Id="R8df3db625bc64d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0f6707e4df4f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97531e25a4c1f" /><Relationship Type="http://schemas.openxmlformats.org/officeDocument/2006/relationships/theme" Target="/ppt/slideMasters/theme/theme1.xml" Id="R1e13edd120c442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497531e25a4c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f8ac5a3a24d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12208e47645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9d40ac23847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afa521d704e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ef7e32b4340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41803351b4b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f20ea61474b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EISOLD BYGG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EISOLD BYGG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EISOLD BYGG OG VEDLIKEHOLD AS ble etablert [år] og holder til i Kolbotn.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EISOLD BYGG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EISOLD BYGG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EISOLD BYGG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1 052 049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287 189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503 258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EISOLD BYGG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EISOLD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EISOLD BYGG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Liaveien 29B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1410 Kolbotn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995 337 150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EISOLD BYGG OG VEDLIKEHOLD AS</a:t>
            </a:r>
          </a:p>
        </p:txBody>
      </p:sp>
    </p:spTree>
  </p:cSld>
  <p:clrMapOvr>
    <a:masterClrMapping xmlns:a="http://schemas.openxmlformats.org/drawingml/2006/main"/>
  </p:clrMapOvr>
</p:sld>
</file>