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7c116166604418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689fc9d9e114d0f"/>
  </p:sldMasterIdLst>
  <p:sldIdLst>
    <p:sldId xmlns:r="http://schemas.openxmlformats.org/officeDocument/2006/relationships" id="256" r:id="R7bc51dda57c64f52"/>
    <p:sldId xmlns:r="http://schemas.openxmlformats.org/officeDocument/2006/relationships" id="257" r:id="R75cb841861794b66"/>
    <p:sldId xmlns:r="http://schemas.openxmlformats.org/officeDocument/2006/relationships" id="258" r:id="R60bbce02dcc84981"/>
    <p:sldId xmlns:r="http://schemas.openxmlformats.org/officeDocument/2006/relationships" id="259" r:id="R26bc5146d21548b2"/>
    <p:sldId xmlns:r="http://schemas.openxmlformats.org/officeDocument/2006/relationships" id="260" r:id="Rf63bf47aefa8487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689fc9d9e114d0f" /><Relationship Type="http://schemas.openxmlformats.org/officeDocument/2006/relationships/slide" Target="/ppt/slides/slide1.xml" Id="R7bc51dda57c64f52" /><Relationship Type="http://schemas.openxmlformats.org/officeDocument/2006/relationships/slide" Target="/ppt/slides/slide2.xml" Id="R75cb841861794b66" /><Relationship Type="http://schemas.openxmlformats.org/officeDocument/2006/relationships/slide" Target="/ppt/slides/slide3.xml" Id="R60bbce02dcc84981" /><Relationship Type="http://schemas.openxmlformats.org/officeDocument/2006/relationships/slide" Target="/ppt/slides/slide4.xml" Id="R26bc5146d21548b2" /><Relationship Type="http://schemas.openxmlformats.org/officeDocument/2006/relationships/slide" Target="/ppt/slides/slide5.xml" Id="Rf63bf47aefa8487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0f77ca0e1a04c8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50ad14d350476a" /><Relationship Type="http://schemas.openxmlformats.org/officeDocument/2006/relationships/theme" Target="/ppt/slideMasters/theme/theme1.xml" Id="Rc45cd8fd51614eb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350ad14d350476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4628e5b2f4455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ac3bf2d62040d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3c506a81d14e8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de440a48b9448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a8242bde3a441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ARKITEKT DOROTA DAWIDOWICZ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ARKITEKT DOROTA DAWIDOWICZ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ARKITEKT DOROTA DAWIDOWICZ ble etablert [år] og holder til i Drammen.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ARKITEKT DOROTA DAWIDOWICZ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ARKITEKT DOROTA DAWIDOWICZ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ARKITEKT DOROTA DAWIDOWICZ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Fredlihavna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3031 Drammen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31 81 96 39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do-da@online.no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995 206 552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ARKITEKT DOROTA DAWIDOWICZ</a:t>
            </a:r>
          </a:p>
        </p:txBody>
      </p:sp>
    </p:spTree>
  </p:cSld>
  <p:clrMapOvr>
    <a:masterClrMapping xmlns:a="http://schemas.openxmlformats.org/drawingml/2006/main"/>
  </p:clrMapOvr>
</p:sld>
</file>