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c6d3a079eb47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ad67a6602427d"/>
  </p:sldMasterIdLst>
  <p:sldIdLst>
    <p:sldId xmlns:r="http://schemas.openxmlformats.org/officeDocument/2006/relationships" id="256" r:id="R407d596c2692443c"/>
    <p:sldId xmlns:r="http://schemas.openxmlformats.org/officeDocument/2006/relationships" id="257" r:id="R241de3af7af4434b"/>
    <p:sldId xmlns:r="http://schemas.openxmlformats.org/officeDocument/2006/relationships" id="258" r:id="R44200251d37b458d"/>
    <p:sldId xmlns:r="http://schemas.openxmlformats.org/officeDocument/2006/relationships" id="259" r:id="R4a3bfdcaa6e94557"/>
    <p:sldId xmlns:r="http://schemas.openxmlformats.org/officeDocument/2006/relationships" id="260" r:id="Ra11e7f96dc114a31"/>
    <p:sldId xmlns:r="http://schemas.openxmlformats.org/officeDocument/2006/relationships" id="261" r:id="R1765318fff4a4ec5"/>
    <p:sldId xmlns:r="http://schemas.openxmlformats.org/officeDocument/2006/relationships" id="262" r:id="R8890901a86cb4f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ad67a6602427d" /><Relationship Type="http://schemas.openxmlformats.org/officeDocument/2006/relationships/slide" Target="/ppt/slides/slide1.xml" Id="R407d596c2692443c" /><Relationship Type="http://schemas.openxmlformats.org/officeDocument/2006/relationships/slide" Target="/ppt/slides/slide2.xml" Id="R241de3af7af4434b" /><Relationship Type="http://schemas.openxmlformats.org/officeDocument/2006/relationships/slide" Target="/ppt/slides/slide3.xml" Id="R44200251d37b458d" /><Relationship Type="http://schemas.openxmlformats.org/officeDocument/2006/relationships/slide" Target="/ppt/slides/slide4.xml" Id="R4a3bfdcaa6e94557" /><Relationship Type="http://schemas.openxmlformats.org/officeDocument/2006/relationships/slide" Target="/ppt/slides/slide5.xml" Id="Ra11e7f96dc114a31" /><Relationship Type="http://schemas.openxmlformats.org/officeDocument/2006/relationships/slide" Target="/ppt/slides/slide6.xml" Id="R1765318fff4a4ec5" /><Relationship Type="http://schemas.openxmlformats.org/officeDocument/2006/relationships/slide" Target="/ppt/slides/slide7.xml" Id="R8890901a86cb4f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03bae28da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f4b8a78ae473e" /><Relationship Type="http://schemas.openxmlformats.org/officeDocument/2006/relationships/theme" Target="/ppt/slideMasters/theme/theme1.xml" Id="R79981f6b19ca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bf4b8a78ae47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25f3b27cc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d85cf4ce0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461e6b5f74c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eca1b952445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0b01036f54c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d9c89c47f4c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562e87eeb4e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HAUKERØD HAGE OG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HAUKERØD HAGE OG SKOG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19 008 031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8 268 458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19 591 745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TOR GUNNAR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HILDE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64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post@hageogskog.no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995 127 113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