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1d41ab027f4a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b7218f7d7c4515"/>
  </p:sldMasterIdLst>
  <p:sldIdLst>
    <p:sldId xmlns:r="http://schemas.openxmlformats.org/officeDocument/2006/relationships" id="256" r:id="R3b0a9af9a84340d2"/>
    <p:sldId xmlns:r="http://schemas.openxmlformats.org/officeDocument/2006/relationships" id="257" r:id="R06e09615ce0a4473"/>
    <p:sldId xmlns:r="http://schemas.openxmlformats.org/officeDocument/2006/relationships" id="258" r:id="R3eba88cf3c9d416c"/>
    <p:sldId xmlns:r="http://schemas.openxmlformats.org/officeDocument/2006/relationships" id="259" r:id="Ra3f8a430b5164cde"/>
    <p:sldId xmlns:r="http://schemas.openxmlformats.org/officeDocument/2006/relationships" id="260" r:id="Red8cecab4247470a"/>
    <p:sldId xmlns:r="http://schemas.openxmlformats.org/officeDocument/2006/relationships" id="261" r:id="Rb145371d871b4e70"/>
    <p:sldId xmlns:r="http://schemas.openxmlformats.org/officeDocument/2006/relationships" id="262" r:id="R3888aa8c421f40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7218f7d7c4515" /><Relationship Type="http://schemas.openxmlformats.org/officeDocument/2006/relationships/slide" Target="/ppt/slides/slide1.xml" Id="R3b0a9af9a84340d2" /><Relationship Type="http://schemas.openxmlformats.org/officeDocument/2006/relationships/slide" Target="/ppt/slides/slide2.xml" Id="R06e09615ce0a4473" /><Relationship Type="http://schemas.openxmlformats.org/officeDocument/2006/relationships/slide" Target="/ppt/slides/slide3.xml" Id="R3eba88cf3c9d416c" /><Relationship Type="http://schemas.openxmlformats.org/officeDocument/2006/relationships/slide" Target="/ppt/slides/slide4.xml" Id="Ra3f8a430b5164cde" /><Relationship Type="http://schemas.openxmlformats.org/officeDocument/2006/relationships/slide" Target="/ppt/slides/slide5.xml" Id="Red8cecab4247470a" /><Relationship Type="http://schemas.openxmlformats.org/officeDocument/2006/relationships/slide" Target="/ppt/slides/slide6.xml" Id="Rb145371d871b4e70" /><Relationship Type="http://schemas.openxmlformats.org/officeDocument/2006/relationships/slide" Target="/ppt/slides/slide7.xml" Id="R3888aa8c421f40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ee8e57da7048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07fb6fafc48bd" /><Relationship Type="http://schemas.openxmlformats.org/officeDocument/2006/relationships/theme" Target="/ppt/slideMasters/theme/theme1.xml" Id="Rc57a8e221e1c47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c07fb6fafc48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1ef2f05c045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5afcd5e3f49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f71ed16ff44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acdd4ba2b41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99dbd79bc4e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cdcba00464f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e6a757ab14a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FARSUNDADVOKATENE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FARSUNDADVOKATENE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4 624 974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266 187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275 247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1 229 557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2 750 970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FRANK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BERIT THERESE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38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post@farsundadvokatene.no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www.farsundavokatene.no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995 107 708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