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a70078790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b457a281d4fe0"/>
  </p:sldMasterIdLst>
  <p:sldIdLst>
    <p:sldId xmlns:r="http://schemas.openxmlformats.org/officeDocument/2006/relationships" id="256" r:id="R1aeba3f36e9c48b5"/>
    <p:sldId xmlns:r="http://schemas.openxmlformats.org/officeDocument/2006/relationships" id="257" r:id="Rd581eb23bf17421a"/>
    <p:sldId xmlns:r="http://schemas.openxmlformats.org/officeDocument/2006/relationships" id="258" r:id="Rb5043cc992c9465d"/>
    <p:sldId xmlns:r="http://schemas.openxmlformats.org/officeDocument/2006/relationships" id="259" r:id="R84be8e85c4e54ede"/>
    <p:sldId xmlns:r="http://schemas.openxmlformats.org/officeDocument/2006/relationships" id="260" r:id="R81ac086f843b47ec"/>
    <p:sldId xmlns:r="http://schemas.openxmlformats.org/officeDocument/2006/relationships" id="261" r:id="R0889225941da45aa"/>
    <p:sldId xmlns:r="http://schemas.openxmlformats.org/officeDocument/2006/relationships" id="262" r:id="R0616ad26e75947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b457a281d4fe0" /><Relationship Type="http://schemas.openxmlformats.org/officeDocument/2006/relationships/slide" Target="/ppt/slides/slide1.xml" Id="R1aeba3f36e9c48b5" /><Relationship Type="http://schemas.openxmlformats.org/officeDocument/2006/relationships/slide" Target="/ppt/slides/slide2.xml" Id="Rd581eb23bf17421a" /><Relationship Type="http://schemas.openxmlformats.org/officeDocument/2006/relationships/slide" Target="/ppt/slides/slide3.xml" Id="Rb5043cc992c9465d" /><Relationship Type="http://schemas.openxmlformats.org/officeDocument/2006/relationships/slide" Target="/ppt/slides/slide4.xml" Id="R84be8e85c4e54ede" /><Relationship Type="http://schemas.openxmlformats.org/officeDocument/2006/relationships/slide" Target="/ppt/slides/slide5.xml" Id="R81ac086f843b47ec" /><Relationship Type="http://schemas.openxmlformats.org/officeDocument/2006/relationships/slide" Target="/ppt/slides/slide6.xml" Id="R0889225941da45aa" /><Relationship Type="http://schemas.openxmlformats.org/officeDocument/2006/relationships/slide" Target="/ppt/slides/slide7.xml" Id="R0616ad26e75947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92a64bd35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d184d89fc48eb" /><Relationship Type="http://schemas.openxmlformats.org/officeDocument/2006/relationships/theme" Target="/ppt/slideMasters/theme/theme1.xml" Id="Re07f225806f04a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d184d89fc48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25a1482a9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c58dacb5b44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eedb89084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91083174b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892a66dd2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8632d55e545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796c5fb6a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SEASCAPE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SEASCAPE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21 261 241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21 267 075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RICHARD STENBAKK NYSTRØM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SVENSEN NYSTRØM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SVENSEN NYSTRØM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BERGLIOT SVENSEN NYSTRØM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Postvei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995 073 749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