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48cdd4b7224b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48caf170634008"/>
  </p:sldMasterIdLst>
  <p:sldIdLst>
    <p:sldId xmlns:r="http://schemas.openxmlformats.org/officeDocument/2006/relationships" id="256" r:id="R65715e88470c4dcf"/>
    <p:sldId xmlns:r="http://schemas.openxmlformats.org/officeDocument/2006/relationships" id="257" r:id="Rbeb76c7debf84d06"/>
    <p:sldId xmlns:r="http://schemas.openxmlformats.org/officeDocument/2006/relationships" id="258" r:id="Rc0dc4ef97a544a84"/>
    <p:sldId xmlns:r="http://schemas.openxmlformats.org/officeDocument/2006/relationships" id="259" r:id="R14eebba5e2b64167"/>
    <p:sldId xmlns:r="http://schemas.openxmlformats.org/officeDocument/2006/relationships" id="260" r:id="R970282544cef4812"/>
    <p:sldId xmlns:r="http://schemas.openxmlformats.org/officeDocument/2006/relationships" id="261" r:id="R2be735f1bd7a4a5e"/>
    <p:sldId xmlns:r="http://schemas.openxmlformats.org/officeDocument/2006/relationships" id="262" r:id="R1d30976b26c842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48caf170634008" /><Relationship Type="http://schemas.openxmlformats.org/officeDocument/2006/relationships/slide" Target="/ppt/slides/slide1.xml" Id="R65715e88470c4dcf" /><Relationship Type="http://schemas.openxmlformats.org/officeDocument/2006/relationships/slide" Target="/ppt/slides/slide2.xml" Id="Rbeb76c7debf84d06" /><Relationship Type="http://schemas.openxmlformats.org/officeDocument/2006/relationships/slide" Target="/ppt/slides/slide3.xml" Id="Rc0dc4ef97a544a84" /><Relationship Type="http://schemas.openxmlformats.org/officeDocument/2006/relationships/slide" Target="/ppt/slides/slide4.xml" Id="R14eebba5e2b64167" /><Relationship Type="http://schemas.openxmlformats.org/officeDocument/2006/relationships/slide" Target="/ppt/slides/slide5.xml" Id="R970282544cef4812" /><Relationship Type="http://schemas.openxmlformats.org/officeDocument/2006/relationships/slide" Target="/ppt/slides/slide6.xml" Id="R2be735f1bd7a4a5e" /><Relationship Type="http://schemas.openxmlformats.org/officeDocument/2006/relationships/slide" Target="/ppt/slides/slide7.xml" Id="R1d30976b26c842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6e349c567c4d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7e6158a7d497e" /><Relationship Type="http://schemas.openxmlformats.org/officeDocument/2006/relationships/theme" Target="/ppt/slideMasters/theme/theme1.xml" Id="R2f5ddf12471041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17e6158a7d49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581bd86ed49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35a7240384c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f3681443f45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2fd083af849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3b8b4d40746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3f3e39f9044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240a253fc45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SOBBL EIENDOMSMEGLING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SOBBL EIENDOMSMEGLING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SOBBL EIENDOMSMEGLING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SOBBL EIENDOMSMEGLING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SOBBL EIENDOMSMEGLING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SOBBL EIENDOMSMEGLING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5 643 289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−677 334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−658 840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8 799 414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9 119 455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SOBBL EIENDOMSMEGLING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SARPSBORG OG OMEGNS BOLIGBYGGELAG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SOBBL EIENDOMSMEGLING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994 963 821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SOBBL EIENDOMSMEGLING AS</a:t>
            </a:r>
          </a:p>
        </p:txBody>
      </p:sp>
    </p:spTree>
  </p:cSld>
  <p:clrMapOvr>
    <a:masterClrMapping xmlns:a="http://schemas.openxmlformats.org/drawingml/2006/main"/>
  </p:clrMapOvr>
</p:sld>
</file>