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1f4b454a97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c9354e7bf406a"/>
  </p:sldMasterIdLst>
  <p:sldIdLst>
    <p:sldId xmlns:r="http://schemas.openxmlformats.org/officeDocument/2006/relationships" id="256" r:id="R7d802106264845a1"/>
    <p:sldId xmlns:r="http://schemas.openxmlformats.org/officeDocument/2006/relationships" id="257" r:id="Ra436fe73df4f4344"/>
    <p:sldId xmlns:r="http://schemas.openxmlformats.org/officeDocument/2006/relationships" id="258" r:id="R95ee1b5a8bad48e2"/>
    <p:sldId xmlns:r="http://schemas.openxmlformats.org/officeDocument/2006/relationships" id="259" r:id="R7c4d1ee5215f4c53"/>
    <p:sldId xmlns:r="http://schemas.openxmlformats.org/officeDocument/2006/relationships" id="260" r:id="R53b494d3b4ec410f"/>
    <p:sldId xmlns:r="http://schemas.openxmlformats.org/officeDocument/2006/relationships" id="261" r:id="R1841dfd1b7244bdc"/>
    <p:sldId xmlns:r="http://schemas.openxmlformats.org/officeDocument/2006/relationships" id="262" r:id="R801af0c628fe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c9354e7bf406a" /><Relationship Type="http://schemas.openxmlformats.org/officeDocument/2006/relationships/slide" Target="/ppt/slides/slide1.xml" Id="R7d802106264845a1" /><Relationship Type="http://schemas.openxmlformats.org/officeDocument/2006/relationships/slide" Target="/ppt/slides/slide2.xml" Id="Ra436fe73df4f4344" /><Relationship Type="http://schemas.openxmlformats.org/officeDocument/2006/relationships/slide" Target="/ppt/slides/slide3.xml" Id="R95ee1b5a8bad48e2" /><Relationship Type="http://schemas.openxmlformats.org/officeDocument/2006/relationships/slide" Target="/ppt/slides/slide4.xml" Id="R7c4d1ee5215f4c53" /><Relationship Type="http://schemas.openxmlformats.org/officeDocument/2006/relationships/slide" Target="/ppt/slides/slide5.xml" Id="R53b494d3b4ec410f" /><Relationship Type="http://schemas.openxmlformats.org/officeDocument/2006/relationships/slide" Target="/ppt/slides/slide6.xml" Id="R1841dfd1b7244bdc" /><Relationship Type="http://schemas.openxmlformats.org/officeDocument/2006/relationships/slide" Target="/ppt/slides/slide7.xml" Id="R801af0c628fe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1e7f3193a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235bf36b745a7" /><Relationship Type="http://schemas.openxmlformats.org/officeDocument/2006/relationships/theme" Target="/ppt/slideMasters/theme/theme1.xml" Id="Rbbc1c7207a14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235bf36b7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a5730ba24f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35708c5e2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31b0149bd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33a8c238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cbd1ecdc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dc408d634f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d336563dc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