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d090a3835f49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c509630e924c9c"/>
  </p:sldMasterIdLst>
  <p:sldIdLst>
    <p:sldId xmlns:r="http://schemas.openxmlformats.org/officeDocument/2006/relationships" id="256" r:id="R6636fec3be97473f"/>
    <p:sldId xmlns:r="http://schemas.openxmlformats.org/officeDocument/2006/relationships" id="257" r:id="R2499342a43054d48"/>
    <p:sldId xmlns:r="http://schemas.openxmlformats.org/officeDocument/2006/relationships" id="258" r:id="R6bdb6cea90c04935"/>
    <p:sldId xmlns:r="http://schemas.openxmlformats.org/officeDocument/2006/relationships" id="259" r:id="Rf72d2fc9cead4092"/>
    <p:sldId xmlns:r="http://schemas.openxmlformats.org/officeDocument/2006/relationships" id="260" r:id="R36f15fae6e7b4456"/>
    <p:sldId xmlns:r="http://schemas.openxmlformats.org/officeDocument/2006/relationships" id="261" r:id="R6fa13d5e917c4f65"/>
    <p:sldId xmlns:r="http://schemas.openxmlformats.org/officeDocument/2006/relationships" id="262" r:id="Rcb4dfb187ea345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c509630e924c9c" /><Relationship Type="http://schemas.openxmlformats.org/officeDocument/2006/relationships/slide" Target="/ppt/slides/slide1.xml" Id="R6636fec3be97473f" /><Relationship Type="http://schemas.openxmlformats.org/officeDocument/2006/relationships/slide" Target="/ppt/slides/slide2.xml" Id="R2499342a43054d48" /><Relationship Type="http://schemas.openxmlformats.org/officeDocument/2006/relationships/slide" Target="/ppt/slides/slide3.xml" Id="R6bdb6cea90c04935" /><Relationship Type="http://schemas.openxmlformats.org/officeDocument/2006/relationships/slide" Target="/ppt/slides/slide4.xml" Id="Rf72d2fc9cead4092" /><Relationship Type="http://schemas.openxmlformats.org/officeDocument/2006/relationships/slide" Target="/ppt/slides/slide5.xml" Id="R36f15fae6e7b4456" /><Relationship Type="http://schemas.openxmlformats.org/officeDocument/2006/relationships/slide" Target="/ppt/slides/slide6.xml" Id="R6fa13d5e917c4f65" /><Relationship Type="http://schemas.openxmlformats.org/officeDocument/2006/relationships/slide" Target="/ppt/slides/slide7.xml" Id="Rcb4dfb187ea345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f65cc3205d41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a550667694b41" /><Relationship Type="http://schemas.openxmlformats.org/officeDocument/2006/relationships/theme" Target="/ppt/slideMasters/theme/theme1.xml" Id="Ra07a03a7b22c48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9a550667694b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71a52804c49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3845679ab40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d9619c4a342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b89e83bae47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c2df5dc1547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b442bcb514f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005ce82d244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MATERIO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MATERIO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650 524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7 679 693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LIGÅRD JAN R DROGSET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veg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994 853 813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MATERIO AS</a:t>
            </a:r>
          </a:p>
        </p:txBody>
      </p:sp>
    </p:spTree>
  </p:cSld>
  <p:clrMapOvr>
    <a:masterClrMapping xmlns:a="http://schemas.openxmlformats.org/drawingml/2006/main"/>
  </p:clrMapOvr>
</p:sld>
</file>