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2873b913a04d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795b0144c44482"/>
  </p:sldMasterIdLst>
  <p:sldIdLst>
    <p:sldId xmlns:r="http://schemas.openxmlformats.org/officeDocument/2006/relationships" id="256" r:id="R12f493a7ce994c89"/>
    <p:sldId xmlns:r="http://schemas.openxmlformats.org/officeDocument/2006/relationships" id="257" r:id="R19ebbaf263dc47ea"/>
    <p:sldId xmlns:r="http://schemas.openxmlformats.org/officeDocument/2006/relationships" id="258" r:id="R40394ca57ca04f61"/>
    <p:sldId xmlns:r="http://schemas.openxmlformats.org/officeDocument/2006/relationships" id="259" r:id="R6cf8f819e4dd4144"/>
    <p:sldId xmlns:r="http://schemas.openxmlformats.org/officeDocument/2006/relationships" id="260" r:id="R6f6035ad8df84d29"/>
    <p:sldId xmlns:r="http://schemas.openxmlformats.org/officeDocument/2006/relationships" id="261" r:id="R717369d997604734"/>
    <p:sldId xmlns:r="http://schemas.openxmlformats.org/officeDocument/2006/relationships" id="262" r:id="Rebae903d21ad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95b0144c44482" /><Relationship Type="http://schemas.openxmlformats.org/officeDocument/2006/relationships/slide" Target="/ppt/slides/slide1.xml" Id="R12f493a7ce994c89" /><Relationship Type="http://schemas.openxmlformats.org/officeDocument/2006/relationships/slide" Target="/ppt/slides/slide2.xml" Id="R19ebbaf263dc47ea" /><Relationship Type="http://schemas.openxmlformats.org/officeDocument/2006/relationships/slide" Target="/ppt/slides/slide3.xml" Id="R40394ca57ca04f61" /><Relationship Type="http://schemas.openxmlformats.org/officeDocument/2006/relationships/slide" Target="/ppt/slides/slide4.xml" Id="R6cf8f819e4dd4144" /><Relationship Type="http://schemas.openxmlformats.org/officeDocument/2006/relationships/slide" Target="/ppt/slides/slide5.xml" Id="R6f6035ad8df84d29" /><Relationship Type="http://schemas.openxmlformats.org/officeDocument/2006/relationships/slide" Target="/ppt/slides/slide6.xml" Id="R717369d997604734" /><Relationship Type="http://schemas.openxmlformats.org/officeDocument/2006/relationships/slide" Target="/ppt/slides/slide7.xml" Id="Rebae903d21ad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f90899ad84f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e8d81734541e6" /><Relationship Type="http://schemas.openxmlformats.org/officeDocument/2006/relationships/theme" Target="/ppt/slideMasters/theme/theme1.xml" Id="Ra43b99f5a468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8e8d81734541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3a75759d345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8fedf056a49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9cdc15a66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fef91224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16d1cb67641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8a2a51b0745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8e0551fb14f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59 667 736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ØIVIND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KJELL 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Deviks 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 FORVALTNING AS</a:t>
            </a:r>
          </a:p>
        </p:txBody>
      </p:sp>
    </p:spTree>
  </p:cSld>
  <p:clrMapOvr>
    <a:masterClrMapping xmlns:a="http://schemas.openxmlformats.org/drawingml/2006/main"/>
  </p:clrMapOvr>
</p:sld>
</file>