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a222c0681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6f9f05048a45a5"/>
  </p:sldMasterIdLst>
  <p:sldIdLst>
    <p:sldId xmlns:r="http://schemas.openxmlformats.org/officeDocument/2006/relationships" id="256" r:id="R15ec57d468d54c7c"/>
    <p:sldId xmlns:r="http://schemas.openxmlformats.org/officeDocument/2006/relationships" id="257" r:id="Rba10174a55b64625"/>
    <p:sldId xmlns:r="http://schemas.openxmlformats.org/officeDocument/2006/relationships" id="258" r:id="R5a2b3d1656094c5c"/>
    <p:sldId xmlns:r="http://schemas.openxmlformats.org/officeDocument/2006/relationships" id="259" r:id="Rb959457810664cbc"/>
    <p:sldId xmlns:r="http://schemas.openxmlformats.org/officeDocument/2006/relationships" id="260" r:id="R769b3a2f4d08450d"/>
    <p:sldId xmlns:r="http://schemas.openxmlformats.org/officeDocument/2006/relationships" id="261" r:id="Re10032f721be4334"/>
    <p:sldId xmlns:r="http://schemas.openxmlformats.org/officeDocument/2006/relationships" id="262" r:id="R028e40b356dd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f9f05048a45a5" /><Relationship Type="http://schemas.openxmlformats.org/officeDocument/2006/relationships/slide" Target="/ppt/slides/slide1.xml" Id="R15ec57d468d54c7c" /><Relationship Type="http://schemas.openxmlformats.org/officeDocument/2006/relationships/slide" Target="/ppt/slides/slide2.xml" Id="Rba10174a55b64625" /><Relationship Type="http://schemas.openxmlformats.org/officeDocument/2006/relationships/slide" Target="/ppt/slides/slide3.xml" Id="R5a2b3d1656094c5c" /><Relationship Type="http://schemas.openxmlformats.org/officeDocument/2006/relationships/slide" Target="/ppt/slides/slide4.xml" Id="Rb959457810664cbc" /><Relationship Type="http://schemas.openxmlformats.org/officeDocument/2006/relationships/slide" Target="/ppt/slides/slide5.xml" Id="R769b3a2f4d08450d" /><Relationship Type="http://schemas.openxmlformats.org/officeDocument/2006/relationships/slide" Target="/ppt/slides/slide6.xml" Id="Re10032f721be4334" /><Relationship Type="http://schemas.openxmlformats.org/officeDocument/2006/relationships/slide" Target="/ppt/slides/slide7.xml" Id="R028e40b356dd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f9e2f2e8a4f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642aef6f4f3e" /><Relationship Type="http://schemas.openxmlformats.org/officeDocument/2006/relationships/theme" Target="/ppt/slideMasters/theme/theme1.xml" Id="Rd77bd6a7501e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7642aef6f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5cca8d25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3a3ee506c47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f7b7e9fd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a1d12fd1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498ff5fa9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3820ddf1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7ca98f8b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