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c95ede9fa45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f4c3f28914387"/>
  </p:sldMasterIdLst>
  <p:sldIdLst>
    <p:sldId xmlns:r="http://schemas.openxmlformats.org/officeDocument/2006/relationships" id="256" r:id="R086a2a856f9e415d"/>
    <p:sldId xmlns:r="http://schemas.openxmlformats.org/officeDocument/2006/relationships" id="257" r:id="R2432b759e11344ed"/>
    <p:sldId xmlns:r="http://schemas.openxmlformats.org/officeDocument/2006/relationships" id="258" r:id="Rab471b32ce1f4ac6"/>
    <p:sldId xmlns:r="http://schemas.openxmlformats.org/officeDocument/2006/relationships" id="259" r:id="R1e219d3abf2942c7"/>
    <p:sldId xmlns:r="http://schemas.openxmlformats.org/officeDocument/2006/relationships" id="260" r:id="Raf1e7a3929d64b9e"/>
    <p:sldId xmlns:r="http://schemas.openxmlformats.org/officeDocument/2006/relationships" id="261" r:id="Ra3f6a7ba55704ee3"/>
    <p:sldId xmlns:r="http://schemas.openxmlformats.org/officeDocument/2006/relationships" id="262" r:id="Ref9d2b159556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f4c3f28914387" /><Relationship Type="http://schemas.openxmlformats.org/officeDocument/2006/relationships/slide" Target="/ppt/slides/slide1.xml" Id="R086a2a856f9e415d" /><Relationship Type="http://schemas.openxmlformats.org/officeDocument/2006/relationships/slide" Target="/ppt/slides/slide2.xml" Id="R2432b759e11344ed" /><Relationship Type="http://schemas.openxmlformats.org/officeDocument/2006/relationships/slide" Target="/ppt/slides/slide3.xml" Id="Rab471b32ce1f4ac6" /><Relationship Type="http://schemas.openxmlformats.org/officeDocument/2006/relationships/slide" Target="/ppt/slides/slide4.xml" Id="R1e219d3abf2942c7" /><Relationship Type="http://schemas.openxmlformats.org/officeDocument/2006/relationships/slide" Target="/ppt/slides/slide5.xml" Id="Raf1e7a3929d64b9e" /><Relationship Type="http://schemas.openxmlformats.org/officeDocument/2006/relationships/slide" Target="/ppt/slides/slide6.xml" Id="Ra3f6a7ba55704ee3" /><Relationship Type="http://schemas.openxmlformats.org/officeDocument/2006/relationships/slide" Target="/ppt/slides/slide7.xml" Id="Ref9d2b159556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87f743b06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54d1b33a0470c" /><Relationship Type="http://schemas.openxmlformats.org/officeDocument/2006/relationships/theme" Target="/ppt/slideMasters/theme/theme1.xml" Id="Rd220d6e2e9b8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54d1b33a0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55080385f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5cadb226e4f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77280b8fb4d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a55a71628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d683fc124b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2706edcaf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3466baef43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REVISJON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10 791 232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5 870 681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7 124 157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LILLEBAKK TROND DØRUM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YTREDAL ARILD WULFF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