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fc314b02584c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22b65a38f241f7"/>
  </p:sldMasterIdLst>
  <p:sldIdLst>
    <p:sldId xmlns:r="http://schemas.openxmlformats.org/officeDocument/2006/relationships" id="256" r:id="R55521c1175e44419"/>
    <p:sldId xmlns:r="http://schemas.openxmlformats.org/officeDocument/2006/relationships" id="257" r:id="R4583643db01c4310"/>
    <p:sldId xmlns:r="http://schemas.openxmlformats.org/officeDocument/2006/relationships" id="258" r:id="Rb30b465f09f545b8"/>
    <p:sldId xmlns:r="http://schemas.openxmlformats.org/officeDocument/2006/relationships" id="259" r:id="R7d4dd190ab744f19"/>
    <p:sldId xmlns:r="http://schemas.openxmlformats.org/officeDocument/2006/relationships" id="260" r:id="Rad242c3646944cee"/>
    <p:sldId xmlns:r="http://schemas.openxmlformats.org/officeDocument/2006/relationships" id="261" r:id="Rbb5c345683674dfd"/>
    <p:sldId xmlns:r="http://schemas.openxmlformats.org/officeDocument/2006/relationships" id="262" r:id="Rdef9e1276a2344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22b65a38f241f7" /><Relationship Type="http://schemas.openxmlformats.org/officeDocument/2006/relationships/slide" Target="/ppt/slides/slide1.xml" Id="R55521c1175e44419" /><Relationship Type="http://schemas.openxmlformats.org/officeDocument/2006/relationships/slide" Target="/ppt/slides/slide2.xml" Id="R4583643db01c4310" /><Relationship Type="http://schemas.openxmlformats.org/officeDocument/2006/relationships/slide" Target="/ppt/slides/slide3.xml" Id="Rb30b465f09f545b8" /><Relationship Type="http://schemas.openxmlformats.org/officeDocument/2006/relationships/slide" Target="/ppt/slides/slide4.xml" Id="R7d4dd190ab744f19" /><Relationship Type="http://schemas.openxmlformats.org/officeDocument/2006/relationships/slide" Target="/ppt/slides/slide5.xml" Id="Rad242c3646944cee" /><Relationship Type="http://schemas.openxmlformats.org/officeDocument/2006/relationships/slide" Target="/ppt/slides/slide6.xml" Id="Rbb5c345683674dfd" /><Relationship Type="http://schemas.openxmlformats.org/officeDocument/2006/relationships/slide" Target="/ppt/slides/slide7.xml" Id="Rdef9e1276a2344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1790d11f8c4f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6041864424bed" /><Relationship Type="http://schemas.openxmlformats.org/officeDocument/2006/relationships/theme" Target="/ppt/slideMasters/theme/theme1.xml" Id="R2d00a3efecc14b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26041864424b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ee5e2b0084a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5ae34cfde44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1c1e9a3994c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fa341f5464e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a61a66e534a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07ad5f9e943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a29ffd7ca4b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WELLWORK INNOVATION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WELLWORK INNOVATION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6 818 489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2 119 946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19 244 253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30 492 438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SVCMV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WELLWORK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80 57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stian@wellworkinnovation.com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www.wellworkinnovation.com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994 190 857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