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59ccc6d14f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b84d2226f49be"/>
  </p:sldMasterIdLst>
  <p:sldIdLst>
    <p:sldId xmlns:r="http://schemas.openxmlformats.org/officeDocument/2006/relationships" id="256" r:id="R387c0448f45845d3"/>
    <p:sldId xmlns:r="http://schemas.openxmlformats.org/officeDocument/2006/relationships" id="257" r:id="Re9996a9ef3874f99"/>
    <p:sldId xmlns:r="http://schemas.openxmlformats.org/officeDocument/2006/relationships" id="258" r:id="R6c83d0cb95a645b9"/>
    <p:sldId xmlns:r="http://schemas.openxmlformats.org/officeDocument/2006/relationships" id="259" r:id="R49781c8422824a86"/>
    <p:sldId xmlns:r="http://schemas.openxmlformats.org/officeDocument/2006/relationships" id="260" r:id="R0c70f5f0148345a2"/>
    <p:sldId xmlns:r="http://schemas.openxmlformats.org/officeDocument/2006/relationships" id="261" r:id="R8b8554fb5d444713"/>
    <p:sldId xmlns:r="http://schemas.openxmlformats.org/officeDocument/2006/relationships" id="262" r:id="R47db105cee1e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b84d2226f49be" /><Relationship Type="http://schemas.openxmlformats.org/officeDocument/2006/relationships/slide" Target="/ppt/slides/slide1.xml" Id="R387c0448f45845d3" /><Relationship Type="http://schemas.openxmlformats.org/officeDocument/2006/relationships/slide" Target="/ppt/slides/slide2.xml" Id="Re9996a9ef3874f99" /><Relationship Type="http://schemas.openxmlformats.org/officeDocument/2006/relationships/slide" Target="/ppt/slides/slide3.xml" Id="R6c83d0cb95a645b9" /><Relationship Type="http://schemas.openxmlformats.org/officeDocument/2006/relationships/slide" Target="/ppt/slides/slide4.xml" Id="R49781c8422824a86" /><Relationship Type="http://schemas.openxmlformats.org/officeDocument/2006/relationships/slide" Target="/ppt/slides/slide5.xml" Id="R0c70f5f0148345a2" /><Relationship Type="http://schemas.openxmlformats.org/officeDocument/2006/relationships/slide" Target="/ppt/slides/slide6.xml" Id="R8b8554fb5d444713" /><Relationship Type="http://schemas.openxmlformats.org/officeDocument/2006/relationships/slide" Target="/ppt/slides/slide7.xml" Id="R47db105cee1e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2f0bb954b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2c1f8b8e444e8" /><Relationship Type="http://schemas.openxmlformats.org/officeDocument/2006/relationships/theme" Target="/ppt/slideMasters/theme/theme1.xml" Id="R3e0ea22dd3114f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2c1f8b8e444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9cbc0ebf4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f79c3d326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05f957505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05d3b69794b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bf1ea8bc240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e03bf4c49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d4d6309e845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INDCON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3 019 871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ARNOLDUSSEN CORNELIS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