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c7d6529ec9b42a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c3ce397a81e4483"/>
  </p:sldMasterIdLst>
  <p:sldIdLst>
    <p:sldId xmlns:r="http://schemas.openxmlformats.org/officeDocument/2006/relationships" id="256" r:id="Re59cf05a0ad74df6"/>
    <p:sldId xmlns:r="http://schemas.openxmlformats.org/officeDocument/2006/relationships" id="257" r:id="R7ea460bd4c0a4562"/>
    <p:sldId xmlns:r="http://schemas.openxmlformats.org/officeDocument/2006/relationships" id="258" r:id="R85d76ae0696b4438"/>
    <p:sldId xmlns:r="http://schemas.openxmlformats.org/officeDocument/2006/relationships" id="259" r:id="R890909d55bde49a5"/>
    <p:sldId xmlns:r="http://schemas.openxmlformats.org/officeDocument/2006/relationships" id="260" r:id="R0628e4eeab4c417a"/>
    <p:sldId xmlns:r="http://schemas.openxmlformats.org/officeDocument/2006/relationships" id="261" r:id="R16e01fcb87144e2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c3ce397a81e4483" /><Relationship Type="http://schemas.openxmlformats.org/officeDocument/2006/relationships/slide" Target="/ppt/slides/slide1.xml" Id="Re59cf05a0ad74df6" /><Relationship Type="http://schemas.openxmlformats.org/officeDocument/2006/relationships/slide" Target="/ppt/slides/slide2.xml" Id="R7ea460bd4c0a4562" /><Relationship Type="http://schemas.openxmlformats.org/officeDocument/2006/relationships/slide" Target="/ppt/slides/slide3.xml" Id="R85d76ae0696b4438" /><Relationship Type="http://schemas.openxmlformats.org/officeDocument/2006/relationships/slide" Target="/ppt/slides/slide4.xml" Id="R890909d55bde49a5" /><Relationship Type="http://schemas.openxmlformats.org/officeDocument/2006/relationships/slide" Target="/ppt/slides/slide5.xml" Id="R0628e4eeab4c417a" /><Relationship Type="http://schemas.openxmlformats.org/officeDocument/2006/relationships/slide" Target="/ppt/slides/slide6.xml" Id="R16e01fcb87144e2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2937a8c9f24c5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b0ad6751384564" /><Relationship Type="http://schemas.openxmlformats.org/officeDocument/2006/relationships/theme" Target="/ppt/slideMasters/theme/theme1.xml" Id="R57df4e42d5ad41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b0ad67513845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5cb10c2fb7428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7c675ff2641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cdf969f7904a0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a64efeadab42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37eba3aa547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36ae1362f46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Sagaveien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1430 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994 164 708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INDCON AS</a:t>
            </a:r>
          </a:p>
        </p:txBody>
      </p:sp>
    </p:spTree>
  </p:cSld>
  <p:clrMapOvr>
    <a:masterClrMapping xmlns:a="http://schemas.openxmlformats.org/drawingml/2006/main"/>
  </p:clrMapOvr>
</p:sld>
</file>