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4c97fb640a8475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9363f700d4543e3"/>
  </p:sldMasterIdLst>
  <p:sldIdLst>
    <p:sldId xmlns:r="http://schemas.openxmlformats.org/officeDocument/2006/relationships" id="256" r:id="R8260bf257f8044a8"/>
    <p:sldId xmlns:r="http://schemas.openxmlformats.org/officeDocument/2006/relationships" id="257" r:id="R14d12bf01d0344a3"/>
    <p:sldId xmlns:r="http://schemas.openxmlformats.org/officeDocument/2006/relationships" id="258" r:id="R2b608775e7c14cb5"/>
    <p:sldId xmlns:r="http://schemas.openxmlformats.org/officeDocument/2006/relationships" id="259" r:id="R2d35b1bde17945fd"/>
    <p:sldId xmlns:r="http://schemas.openxmlformats.org/officeDocument/2006/relationships" id="260" r:id="R125fc90d88c74815"/>
    <p:sldId xmlns:r="http://schemas.openxmlformats.org/officeDocument/2006/relationships" id="261" r:id="R23847841fe4f48c6"/>
    <p:sldId xmlns:r="http://schemas.openxmlformats.org/officeDocument/2006/relationships" id="262" r:id="R2d6e9cfe8f0f47e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9363f700d4543e3" /><Relationship Type="http://schemas.openxmlformats.org/officeDocument/2006/relationships/slide" Target="/ppt/slides/slide1.xml" Id="R8260bf257f8044a8" /><Relationship Type="http://schemas.openxmlformats.org/officeDocument/2006/relationships/slide" Target="/ppt/slides/slide2.xml" Id="R14d12bf01d0344a3" /><Relationship Type="http://schemas.openxmlformats.org/officeDocument/2006/relationships/slide" Target="/ppt/slides/slide3.xml" Id="R2b608775e7c14cb5" /><Relationship Type="http://schemas.openxmlformats.org/officeDocument/2006/relationships/slide" Target="/ppt/slides/slide4.xml" Id="R2d35b1bde17945fd" /><Relationship Type="http://schemas.openxmlformats.org/officeDocument/2006/relationships/slide" Target="/ppt/slides/slide5.xml" Id="R125fc90d88c74815" /><Relationship Type="http://schemas.openxmlformats.org/officeDocument/2006/relationships/slide" Target="/ppt/slides/slide6.xml" Id="R23847841fe4f48c6" /><Relationship Type="http://schemas.openxmlformats.org/officeDocument/2006/relationships/slide" Target="/ppt/slides/slide7.xml" Id="R2d6e9cfe8f0f47e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4db25d599f541e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7c1c06ec8c4d34" /><Relationship Type="http://schemas.openxmlformats.org/officeDocument/2006/relationships/theme" Target="/ppt/slideMasters/theme/theme1.xml" Id="Re13c7171041d4b1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67c1c06ec8c4d3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352aa6a4d649f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2fa72d21f443d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e4a803dca9462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3db6872041411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b927b0f89b4b1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d11cef3e41473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965253759c454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SIRIPYNTEN UTBYGGING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SIRIPYNTEN UTBYGGING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SIRIPYNTEN UTBYGGING AS ble etablert [år] og holder til i Stavanger.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SIRIPYNTEN UTBYGGING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SIRIPYNTEN UTBYGGING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SIRIPYNTEN UTBYGGING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−77 628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−1 390 728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5 722 120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29 907 597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SIRIPYNTEN UTBYGGING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SOLON SØRVEST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SIRIPYNTEN UTBYGGING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Haakon VIIs gate 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4005 Stavanger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994 157 639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SIRIPYNTEN UTBYGGING AS</a:t>
            </a:r>
          </a:p>
        </p:txBody>
      </p:sp>
    </p:spTree>
  </p:cSld>
  <p:clrMapOvr>
    <a:masterClrMapping xmlns:a="http://schemas.openxmlformats.org/drawingml/2006/main"/>
  </p:clrMapOvr>
</p:sld>
</file>