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ed0789852a49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254a720b443ac"/>
  </p:sldMasterIdLst>
  <p:sldIdLst>
    <p:sldId xmlns:r="http://schemas.openxmlformats.org/officeDocument/2006/relationships" id="256" r:id="R874a709db0ae4dce"/>
    <p:sldId xmlns:r="http://schemas.openxmlformats.org/officeDocument/2006/relationships" id="257" r:id="Rb803eb23e13c4a7d"/>
    <p:sldId xmlns:r="http://schemas.openxmlformats.org/officeDocument/2006/relationships" id="258" r:id="Ra6cedd5e537446db"/>
    <p:sldId xmlns:r="http://schemas.openxmlformats.org/officeDocument/2006/relationships" id="259" r:id="R181b996105db4fca"/>
    <p:sldId xmlns:r="http://schemas.openxmlformats.org/officeDocument/2006/relationships" id="260" r:id="R52a445001b1f4b26"/>
    <p:sldId xmlns:r="http://schemas.openxmlformats.org/officeDocument/2006/relationships" id="261" r:id="Rbaa75f177ec9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254a720b443ac" /><Relationship Type="http://schemas.openxmlformats.org/officeDocument/2006/relationships/slide" Target="/ppt/slides/slide1.xml" Id="R874a709db0ae4dce" /><Relationship Type="http://schemas.openxmlformats.org/officeDocument/2006/relationships/slide" Target="/ppt/slides/slide2.xml" Id="Rb803eb23e13c4a7d" /><Relationship Type="http://schemas.openxmlformats.org/officeDocument/2006/relationships/slide" Target="/ppt/slides/slide3.xml" Id="Ra6cedd5e537446db" /><Relationship Type="http://schemas.openxmlformats.org/officeDocument/2006/relationships/slide" Target="/ppt/slides/slide4.xml" Id="R181b996105db4fca" /><Relationship Type="http://schemas.openxmlformats.org/officeDocument/2006/relationships/slide" Target="/ppt/slides/slide5.xml" Id="R52a445001b1f4b26" /><Relationship Type="http://schemas.openxmlformats.org/officeDocument/2006/relationships/slide" Target="/ppt/slides/slide6.xml" Id="Rbaa75f177ec9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30a2b90ad46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baebc15874720" /><Relationship Type="http://schemas.openxmlformats.org/officeDocument/2006/relationships/theme" Target="/ppt/slideMasters/theme/theme1.xml" Id="R7c34f76decbe42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baebc158747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68f734454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16d9b8855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b8de50aa9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9658a807e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42b1d66d7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4e6dc75e340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IMAGINE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IMAGINE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3 867 584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9 751 149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55 207 197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103 596 146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Skogvei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994 061 313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IMAGINE CAPITAL AS</a:t>
            </a:r>
          </a:p>
        </p:txBody>
      </p:sp>
    </p:spTree>
  </p:cSld>
  <p:clrMapOvr>
    <a:masterClrMapping xmlns:a="http://schemas.openxmlformats.org/drawingml/2006/main"/>
  </p:clrMapOvr>
</p:sld>
</file>