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f5ac804c0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560086f1644f2"/>
  </p:sldMasterIdLst>
  <p:sldIdLst>
    <p:sldId xmlns:r="http://schemas.openxmlformats.org/officeDocument/2006/relationships" id="256" r:id="R6e2718addb814512"/>
    <p:sldId xmlns:r="http://schemas.openxmlformats.org/officeDocument/2006/relationships" id="257" r:id="R427bfc1044484e1f"/>
    <p:sldId xmlns:r="http://schemas.openxmlformats.org/officeDocument/2006/relationships" id="258" r:id="Rfcd5f34ed176473d"/>
    <p:sldId xmlns:r="http://schemas.openxmlformats.org/officeDocument/2006/relationships" id="259" r:id="Rddc3a20de1dd4ddc"/>
    <p:sldId xmlns:r="http://schemas.openxmlformats.org/officeDocument/2006/relationships" id="260" r:id="R364043bda443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560086f1644f2" /><Relationship Type="http://schemas.openxmlformats.org/officeDocument/2006/relationships/slide" Target="/ppt/slides/slide1.xml" Id="R6e2718addb814512" /><Relationship Type="http://schemas.openxmlformats.org/officeDocument/2006/relationships/slide" Target="/ppt/slides/slide2.xml" Id="R427bfc1044484e1f" /><Relationship Type="http://schemas.openxmlformats.org/officeDocument/2006/relationships/slide" Target="/ppt/slides/slide3.xml" Id="Rfcd5f34ed176473d" /><Relationship Type="http://schemas.openxmlformats.org/officeDocument/2006/relationships/slide" Target="/ppt/slides/slide4.xml" Id="Rddc3a20de1dd4ddc" /><Relationship Type="http://schemas.openxmlformats.org/officeDocument/2006/relationships/slide" Target="/ppt/slides/slide5.xml" Id="R364043bda443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1cda11b5a4e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a471012f74c54" /><Relationship Type="http://schemas.openxmlformats.org/officeDocument/2006/relationships/theme" Target="/ppt/slideMasters/theme/theme1.xml" Id="Rfb06f144ea1549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a471012f7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7bdaa4d9e44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dfc07a7c9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974132a88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8918ab4ab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18c62390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