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44469069e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61777fedf4405"/>
  </p:sldMasterIdLst>
  <p:sldIdLst>
    <p:sldId xmlns:r="http://schemas.openxmlformats.org/officeDocument/2006/relationships" id="256" r:id="R485e38aa1ac646ca"/>
    <p:sldId xmlns:r="http://schemas.openxmlformats.org/officeDocument/2006/relationships" id="257" r:id="R42af4c52a07e493b"/>
    <p:sldId xmlns:r="http://schemas.openxmlformats.org/officeDocument/2006/relationships" id="258" r:id="R75e06bf0c5644947"/>
    <p:sldId xmlns:r="http://schemas.openxmlformats.org/officeDocument/2006/relationships" id="259" r:id="Rd427f3cb15c0406b"/>
    <p:sldId xmlns:r="http://schemas.openxmlformats.org/officeDocument/2006/relationships" id="260" r:id="R57d6b235adc74043"/>
    <p:sldId xmlns:r="http://schemas.openxmlformats.org/officeDocument/2006/relationships" id="261" r:id="R8d9508df88e047fd"/>
    <p:sldId xmlns:r="http://schemas.openxmlformats.org/officeDocument/2006/relationships" id="262" r:id="Rf9a19051a827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61777fedf4405" /><Relationship Type="http://schemas.openxmlformats.org/officeDocument/2006/relationships/slide" Target="/ppt/slides/slide1.xml" Id="R485e38aa1ac646ca" /><Relationship Type="http://schemas.openxmlformats.org/officeDocument/2006/relationships/slide" Target="/ppt/slides/slide2.xml" Id="R42af4c52a07e493b" /><Relationship Type="http://schemas.openxmlformats.org/officeDocument/2006/relationships/slide" Target="/ppt/slides/slide3.xml" Id="R75e06bf0c5644947" /><Relationship Type="http://schemas.openxmlformats.org/officeDocument/2006/relationships/slide" Target="/ppt/slides/slide4.xml" Id="Rd427f3cb15c0406b" /><Relationship Type="http://schemas.openxmlformats.org/officeDocument/2006/relationships/slide" Target="/ppt/slides/slide5.xml" Id="R57d6b235adc74043" /><Relationship Type="http://schemas.openxmlformats.org/officeDocument/2006/relationships/slide" Target="/ppt/slides/slide6.xml" Id="R8d9508df88e047fd" /><Relationship Type="http://schemas.openxmlformats.org/officeDocument/2006/relationships/slide" Target="/ppt/slides/slide7.xml" Id="Rf9a19051a827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4c5b6c5cc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6fb1b4e5f4ffb" /><Relationship Type="http://schemas.openxmlformats.org/officeDocument/2006/relationships/theme" Target="/ppt/slideMasters/theme/theme1.xml" Id="Rdd82358efafe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6fb1b4e5f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4e2bd54bb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5ac9648c445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73e59437a47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2d832ac4e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27c58afc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b22523a24a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574284c72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