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ed677206245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2d706646745de"/>
  </p:sldMasterIdLst>
  <p:sldIdLst>
    <p:sldId xmlns:r="http://schemas.openxmlformats.org/officeDocument/2006/relationships" id="256" r:id="R2b55a36b9d32467b"/>
    <p:sldId xmlns:r="http://schemas.openxmlformats.org/officeDocument/2006/relationships" id="257" r:id="R11a1d91419d54ea5"/>
    <p:sldId xmlns:r="http://schemas.openxmlformats.org/officeDocument/2006/relationships" id="258" r:id="R5a7a68f65b74414c"/>
    <p:sldId xmlns:r="http://schemas.openxmlformats.org/officeDocument/2006/relationships" id="259" r:id="Rb972863ff53a412a"/>
    <p:sldId xmlns:r="http://schemas.openxmlformats.org/officeDocument/2006/relationships" id="260" r:id="R1b7e2df986e14da9"/>
    <p:sldId xmlns:r="http://schemas.openxmlformats.org/officeDocument/2006/relationships" id="261" r:id="Rc2f2e12732b94c3c"/>
    <p:sldId xmlns:r="http://schemas.openxmlformats.org/officeDocument/2006/relationships" id="262" r:id="R4ad4832644d243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2d706646745de" /><Relationship Type="http://schemas.openxmlformats.org/officeDocument/2006/relationships/slide" Target="/ppt/slides/slide1.xml" Id="R2b55a36b9d32467b" /><Relationship Type="http://schemas.openxmlformats.org/officeDocument/2006/relationships/slide" Target="/ppt/slides/slide2.xml" Id="R11a1d91419d54ea5" /><Relationship Type="http://schemas.openxmlformats.org/officeDocument/2006/relationships/slide" Target="/ppt/slides/slide3.xml" Id="R5a7a68f65b74414c" /><Relationship Type="http://schemas.openxmlformats.org/officeDocument/2006/relationships/slide" Target="/ppt/slides/slide4.xml" Id="Rb972863ff53a412a" /><Relationship Type="http://schemas.openxmlformats.org/officeDocument/2006/relationships/slide" Target="/ppt/slides/slide5.xml" Id="R1b7e2df986e14da9" /><Relationship Type="http://schemas.openxmlformats.org/officeDocument/2006/relationships/slide" Target="/ppt/slides/slide6.xml" Id="Rc2f2e12732b94c3c" /><Relationship Type="http://schemas.openxmlformats.org/officeDocument/2006/relationships/slide" Target="/ppt/slides/slide7.xml" Id="R4ad4832644d243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a3b07293d4e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55686f2bd4f14" /><Relationship Type="http://schemas.openxmlformats.org/officeDocument/2006/relationships/theme" Target="/ppt/slideMasters/theme/theme1.xml" Id="R477a60323a0e40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b55686f2bd4f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38891e53c4a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b2be3ccdf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73ba281fc46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abe57130a49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3914b8b1449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786549c98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496d260ad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